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61" r:id="rId4"/>
    <p:sldId id="259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93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5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1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1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8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2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8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5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5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4/5/2024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4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8A8D11-DB51-43C0-8618-65C820DB4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4AAFF-F5E8-ABD9-2557-4AE945210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659527"/>
            <a:ext cx="5728161" cy="3390880"/>
          </a:xfrm>
        </p:spPr>
        <p:txBody>
          <a:bodyPr anchor="t">
            <a:normAutofit/>
          </a:bodyPr>
          <a:lstStyle/>
          <a:p>
            <a:r>
              <a:rPr lang="en-CA" dirty="0"/>
              <a:t>Audio Emotion Classifier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7E467-1C36-F028-BB26-80F640C5F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255098"/>
            <a:ext cx="5728161" cy="943376"/>
          </a:xfrm>
        </p:spPr>
        <p:txBody>
          <a:bodyPr>
            <a:normAutofit fontScale="92500"/>
          </a:bodyPr>
          <a:lstStyle/>
          <a:p>
            <a:r>
              <a:rPr lang="en-CA" dirty="0"/>
              <a:t>Presented by Janelle Tam, </a:t>
            </a:r>
          </a:p>
          <a:p>
            <a:r>
              <a:rPr lang="en-CA" dirty="0"/>
              <a:t>Yun Jia Zhuang, and Sina </a:t>
            </a:r>
            <a:r>
              <a:rPr lang="en-CA" dirty="0" err="1"/>
              <a:t>Salmannia</a:t>
            </a:r>
            <a:endParaRPr lang="en-CA" dirty="0"/>
          </a:p>
        </p:txBody>
      </p:sp>
      <p:pic>
        <p:nvPicPr>
          <p:cNvPr id="17" name="Picture 16" descr="Vector background of vibrant colors splashing">
            <a:extLst>
              <a:ext uri="{FF2B5EF4-FFF2-40B4-BE49-F238E27FC236}">
                <a16:creationId xmlns:a16="http://schemas.microsoft.com/office/drawing/2014/main" id="{7F9A99E6-B534-BF7C-9122-D04A9B780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112" y="3605182"/>
            <a:ext cx="3906138" cy="2656174"/>
          </a:xfrm>
          <a:prstGeom prst="rect">
            <a:avLst/>
          </a:prstGeom>
        </p:spPr>
      </p:pic>
      <p:pic>
        <p:nvPicPr>
          <p:cNvPr id="5" name="Picture 4" descr="Vector background of vibrant colors splashing">
            <a:extLst>
              <a:ext uri="{FF2B5EF4-FFF2-40B4-BE49-F238E27FC236}">
                <a16:creationId xmlns:a16="http://schemas.microsoft.com/office/drawing/2014/main" id="{09D759AC-2E37-943C-3812-224167100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112" y="596644"/>
            <a:ext cx="3906138" cy="265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0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CA92-B1EF-B0C2-F0E1-98EE8818A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model and </a:t>
            </a:r>
            <a:r>
              <a:rPr lang="en-CA" dirty="0" err="1"/>
              <a:t>dataprocessing</a:t>
            </a:r>
            <a:endParaRPr lang="en-C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7B5715-FEC9-80CD-166C-3FFC4C33D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102" y="1514378"/>
            <a:ext cx="8532454" cy="508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45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C095-57F0-DBE2-2E79-6FB47F67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pic>
        <p:nvPicPr>
          <p:cNvPr id="5" name="Content Placeholder 4" descr="A colorful squares with numbers and symbols&#10;&#10;Description automatically generated">
            <a:extLst>
              <a:ext uri="{FF2B5EF4-FFF2-40B4-BE49-F238E27FC236}">
                <a16:creationId xmlns:a16="http://schemas.microsoft.com/office/drawing/2014/main" id="{07BC0866-52B6-7592-3D35-2D6B5BD9A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399" y="1941513"/>
            <a:ext cx="5383201" cy="42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5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08131-7E2E-BA9B-9D86-A9FC1CE2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Improvements to our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45A2E-938D-EF8B-9C9B-55540CA07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Improving our model</a:t>
            </a:r>
          </a:p>
          <a:p>
            <a:pPr lvl="1"/>
            <a:r>
              <a:rPr lang="en-CA" dirty="0"/>
              <a:t>Adding a dataset: </a:t>
            </a:r>
            <a:r>
              <a:rPr lang="en-CA" dirty="0" err="1"/>
              <a:t>EmoDB</a:t>
            </a:r>
            <a:r>
              <a:rPr lang="en-CA" dirty="0"/>
              <a:t> (German dataset)</a:t>
            </a:r>
          </a:p>
          <a:p>
            <a:pPr lvl="1"/>
            <a:r>
              <a:rPr lang="en-CA" dirty="0"/>
              <a:t>Deleting files labelled ‘calm’ from dataset (not enough sample)</a:t>
            </a:r>
          </a:p>
          <a:p>
            <a:pPr lvl="1"/>
            <a:r>
              <a:rPr lang="en-CA" dirty="0"/>
              <a:t>Removing silence from audio</a:t>
            </a:r>
          </a:p>
          <a:p>
            <a:pPr lvl="1"/>
            <a:r>
              <a:rPr lang="en-CA" dirty="0"/>
              <a:t>Increasing audio length</a:t>
            </a:r>
          </a:p>
          <a:p>
            <a:r>
              <a:rPr lang="en-CA" dirty="0"/>
              <a:t>Something happened…</a:t>
            </a:r>
          </a:p>
          <a:p>
            <a:pPr lvl="1"/>
            <a:r>
              <a:rPr lang="en-CA" dirty="0"/>
              <a:t>New model never predicts the ‘surprise’ label…</a:t>
            </a:r>
          </a:p>
        </p:txBody>
      </p:sp>
    </p:spTree>
    <p:extLst>
      <p:ext uri="{BB962C8B-B14F-4D97-AF65-F5344CB8AC3E}">
        <p14:creationId xmlns:p14="http://schemas.microsoft.com/office/powerpoint/2010/main" val="3063391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B869131-809F-4714-9B05-385CAF009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3D1A54-1A49-8678-FAC5-C721F32F7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360" y="791432"/>
            <a:ext cx="6698586" cy="527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A7E79-A98B-A02E-6D16-DC1175B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839" y="596644"/>
            <a:ext cx="3748361" cy="2798746"/>
          </a:xfrm>
          <a:noFill/>
        </p:spPr>
        <p:txBody>
          <a:bodyPr anchor="ctr">
            <a:normAutofit/>
          </a:bodyPr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46EA-20BE-32E7-D65D-C0090DD04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7839" y="2643562"/>
            <a:ext cx="3748361" cy="2696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/>
              <a:t>Confusion matrix over </a:t>
            </a:r>
          </a:p>
          <a:p>
            <a:pPr marL="0" indent="0">
              <a:buNone/>
            </a:pPr>
            <a:r>
              <a:rPr lang="en-CA" sz="2800" dirty="0"/>
              <a:t>test dataset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E6ABA-3ABC-72C7-8874-8313205BAADC}"/>
              </a:ext>
            </a:extLst>
          </p:cNvPr>
          <p:cNvSpPr/>
          <p:nvPr/>
        </p:nvSpPr>
        <p:spPr>
          <a:xfrm>
            <a:off x="5663381" y="596644"/>
            <a:ext cx="943896" cy="536170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705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B869131-809F-4714-9B05-385CAF009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3D1A54-1A49-8678-FAC5-C721F32F7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360" y="791432"/>
            <a:ext cx="6698586" cy="527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A7E79-A98B-A02E-6D16-DC1175B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839" y="596644"/>
            <a:ext cx="3748361" cy="2798746"/>
          </a:xfrm>
          <a:noFill/>
        </p:spPr>
        <p:txBody>
          <a:bodyPr anchor="ctr">
            <a:normAutofit/>
          </a:bodyPr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46EA-20BE-32E7-D65D-C0090DD04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243" y="2643562"/>
            <a:ext cx="4564757" cy="2696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800" dirty="0"/>
              <a:t>Confusion matrix over </a:t>
            </a:r>
          </a:p>
          <a:p>
            <a:pPr marL="0" indent="0">
              <a:buNone/>
            </a:pPr>
            <a:r>
              <a:rPr lang="en-CA" sz="2800" dirty="0"/>
              <a:t>entire dataset (</a:t>
            </a:r>
            <a:r>
              <a:rPr lang="en-CA" sz="2800" dirty="0" err="1"/>
              <a:t>train+test</a:t>
            </a:r>
            <a:r>
              <a:rPr lang="en-CA" sz="2800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BDD9F2-9501-B833-15D7-E96B088F5027}"/>
              </a:ext>
            </a:extLst>
          </p:cNvPr>
          <p:cNvSpPr/>
          <p:nvPr/>
        </p:nvSpPr>
        <p:spPr>
          <a:xfrm>
            <a:off x="5663381" y="596644"/>
            <a:ext cx="943896" cy="5361704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74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2B67E-C8D7-2C6A-A740-22328997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5390-DC9A-23CC-D5B0-3E1D012D3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19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188D-C222-9800-A36C-6C79894D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9B753-6759-EE7C-BFB1-30591A9E9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4803815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86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Aharoni</vt:lpstr>
      <vt:lpstr>Arial</vt:lpstr>
      <vt:lpstr>Avenir Next LT Pro</vt:lpstr>
      <vt:lpstr>FadeVTI</vt:lpstr>
      <vt:lpstr>Audio Emotion Classifier</vt:lpstr>
      <vt:lpstr>Our model and dataprocessing</vt:lpstr>
      <vt:lpstr>Results</vt:lpstr>
      <vt:lpstr>Improvements to our model</vt:lpstr>
      <vt:lpstr>Challenges</vt:lpstr>
      <vt:lpstr>Challenges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Emotion Classifier</dc:title>
  <dc:creator>Yun Jia Zhuang</dc:creator>
  <cp:lastModifiedBy>Yun Jia Zhuang</cp:lastModifiedBy>
  <cp:revision>2</cp:revision>
  <dcterms:created xsi:type="dcterms:W3CDTF">2024-04-05T16:18:54Z</dcterms:created>
  <dcterms:modified xsi:type="dcterms:W3CDTF">2024-04-05T16:44:49Z</dcterms:modified>
</cp:coreProperties>
</file>