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6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88D"/>
    <a:srgbClr val="3A22EA"/>
    <a:srgbClr val="4E14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DB248-0738-47B3-B3D7-CE1BD2A234DB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7DBF5-BC8C-4CAD-BC47-413D1F43848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4B008-0BAD-4C27-A472-434BBB474E53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DA0E7-F408-4897-A771-B73B33CD2EE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748F-13E5-44EB-9536-2BAC0E914A0D}" type="datetime1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160F-F140-494A-94D8-8CA4AD11286E}" type="datetime1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92E5-F855-405F-9026-0C1540D64142}" type="datetime1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B27-0617-4024-BC56-399C134214F0}" type="datetime1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79A6-28B4-4F9B-B4E5-7213B4555F4B}" type="datetime1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EC38-6AAC-4423-B97F-767286212B2A}" type="datetime1">
              <a:rPr lang="ru-RU" smtClean="0"/>
              <a:t>15.03.2019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041-C315-4478-9CD0-B16B993633E7}" type="datetime1">
              <a:rPr lang="ru-RU" smtClean="0"/>
              <a:t>15.03.2019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F0AF-C635-4D7C-9C71-C25DE2202A8F}" type="datetime1">
              <a:rPr lang="ru-RU" smtClean="0"/>
              <a:t>15.03.2019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6D49-2016-43AB-B2A7-CBB30EA78D55}" type="datetime1">
              <a:rPr lang="ru-RU" smtClean="0"/>
              <a:t>15.03.2019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0D15-77C1-48E9-9C0B-149B2D0C9FEE}" type="datetime1">
              <a:rPr lang="ru-RU" smtClean="0"/>
              <a:t>15.03.2019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58D6-DA83-4E50-BB34-56F9D4CDF762}" type="datetime1">
              <a:rPr lang="ru-RU" smtClean="0"/>
              <a:t>15.03.2019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92CA-7D40-4DCF-8CC7-5082001E660C}" type="datetime1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Игорь\Desktop\Безымянный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C:\Users\Игорь\Desktop\Резюме\Диплом\BacgroundPresenta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899592" y="2060848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Система проектирования схем тепловых сетей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4048" y="3789040"/>
            <a:ext cx="4572000" cy="253402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Выполнил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студент группы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ИСиТ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159-2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Егорова Е. В.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Научный руководитель: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к.т.н., доцент кафедры ИС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Карякин И. Ю.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Программное обеспечение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Программное обеспечение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Отчеты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Заключение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z="1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Игорь\Desktop\Безымянный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755576" y="2636912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Игорь\Desktop\Резюме\Диплом\BacgroundPresent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Проблематика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z="1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Цели и задачи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z="1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BPMN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UML-</a:t>
            </a:r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диаграммам вариантов использования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IDEF1X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Диаграмма классов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Программное обеспечение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Программное обеспечение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45</Words>
  <Application>Microsoft Office PowerPoint</Application>
  <PresentationFormat>Экран (4:3)</PresentationFormat>
  <Paragraphs>32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Система проектирования схем тепловых сетей</vt:lpstr>
      <vt:lpstr>Проблематика</vt:lpstr>
      <vt:lpstr>Цели и задачи</vt:lpstr>
      <vt:lpstr>BPMN</vt:lpstr>
      <vt:lpstr>UML-диаграммам вариантов использования</vt:lpstr>
      <vt:lpstr>IDEF1X</vt:lpstr>
      <vt:lpstr>Диаграмма классов</vt:lpstr>
      <vt:lpstr>Программное обеспечение</vt:lpstr>
      <vt:lpstr>Программное обеспечение</vt:lpstr>
      <vt:lpstr>Программное обеспечение</vt:lpstr>
      <vt:lpstr>Программное обеспечение</vt:lpstr>
      <vt:lpstr>Отчеты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Jane</dc:creator>
  <cp:lastModifiedBy>Игорь</cp:lastModifiedBy>
  <cp:revision>45</cp:revision>
  <dcterms:created xsi:type="dcterms:W3CDTF">2019-02-21T12:26:59Z</dcterms:created>
  <dcterms:modified xsi:type="dcterms:W3CDTF">2019-03-15T13:39:10Z</dcterms:modified>
</cp:coreProperties>
</file>