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60" r:id="rId14"/>
    <p:sldId id="261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88D"/>
    <a:srgbClr val="3A22EA"/>
    <a:srgbClr val="4E14C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>
        <p:scale>
          <a:sx n="60" d="100"/>
          <a:sy n="60" d="100"/>
        </p:scale>
        <p:origin x="-1656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DB248-0738-47B3-B3D7-CE1BD2A234DB}" type="datetimeFigureOut">
              <a:rPr lang="ru-RU" smtClean="0"/>
              <a:pPr/>
              <a:t>29.04.2019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7DBF5-BC8C-4CAD-BC47-413D1F43848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4B008-0BAD-4C27-A472-434BBB474E53}" type="datetimeFigureOut">
              <a:rPr lang="ru-RU" smtClean="0"/>
              <a:pPr/>
              <a:t>29.04.2019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DA0E7-F408-4897-A771-B73B33CD2EE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748F-13E5-44EB-9536-2BAC0E914A0D}" type="datetime1">
              <a:rPr lang="ru-RU" smtClean="0"/>
              <a:pPr/>
              <a:t>29.04.2019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160F-F140-494A-94D8-8CA4AD11286E}" type="datetime1">
              <a:rPr lang="ru-RU" smtClean="0"/>
              <a:pPr/>
              <a:t>29.04.2019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92E5-F855-405F-9026-0C1540D64142}" type="datetime1">
              <a:rPr lang="ru-RU" smtClean="0"/>
              <a:pPr/>
              <a:t>29.04.2019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B27-0617-4024-BC56-399C134214F0}" type="datetime1">
              <a:rPr lang="ru-RU" smtClean="0"/>
              <a:pPr/>
              <a:t>29.04.2019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79A6-28B4-4F9B-B4E5-7213B4555F4B}" type="datetime1">
              <a:rPr lang="ru-RU" smtClean="0"/>
              <a:pPr/>
              <a:t>29.04.2019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EC38-6AAC-4423-B97F-767286212B2A}" type="datetime1">
              <a:rPr lang="ru-RU" smtClean="0"/>
              <a:pPr/>
              <a:t>29.04.2019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8041-C315-4478-9CD0-B16B993633E7}" type="datetime1">
              <a:rPr lang="ru-RU" smtClean="0"/>
              <a:pPr/>
              <a:t>29.04.2019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F0AF-C635-4D7C-9C71-C25DE2202A8F}" type="datetime1">
              <a:rPr lang="ru-RU" smtClean="0"/>
              <a:pPr/>
              <a:t>29.04.2019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A6D49-2016-43AB-B2A7-CBB30EA78D55}" type="datetime1">
              <a:rPr lang="ru-RU" smtClean="0"/>
              <a:pPr/>
              <a:t>29.04.2019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0D15-77C1-48E9-9C0B-149B2D0C9FEE}" type="datetime1">
              <a:rPr lang="ru-RU" smtClean="0"/>
              <a:pPr/>
              <a:t>29.04.2019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58D6-DA83-4E50-BB34-56F9D4CDF762}" type="datetime1">
              <a:rPr lang="ru-RU" smtClean="0"/>
              <a:pPr/>
              <a:t>29.04.2019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B92CA-7D40-4DCF-8CC7-5082001E660C}" type="datetime1">
              <a:rPr lang="ru-RU" smtClean="0"/>
              <a:pPr/>
              <a:t>29.04.2019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Игорь\Desktop\Безымянный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 descr="C:\Users\Игорь\Desktop\Резюме\Диплом\BacgroundPresentati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899592" y="2060848"/>
            <a:ext cx="7772400" cy="14700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Система проектирования схем тепловых сетей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004048" y="3789040"/>
            <a:ext cx="4572000" cy="253402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Выполнил:</a:t>
            </a: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студент группы </a:t>
            </a:r>
            <a:r>
              <a:rPr lang="ru-RU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ИСиТ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159-2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Егорова Е. В.</a:t>
            </a:r>
          </a:p>
          <a:p>
            <a:pPr lvl="1">
              <a:lnSpc>
                <a:spcPct val="150000"/>
              </a:lnSpc>
            </a:pP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Научный руководитель: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к.т.н., доцент кафедры ИС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Карякин И. Ю.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34388D"/>
                </a:solidFill>
                <a:latin typeface="Arial" pitchFamily="34" charset="0"/>
                <a:cs typeface="Arial" pitchFamily="34" charset="0"/>
              </a:rPr>
              <a:t>Программное обеспечение</a:t>
            </a:r>
            <a:endParaRPr lang="ru-RU" sz="3200" dirty="0">
              <a:solidFill>
                <a:srgbClr val="34388D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>
            <a:solidFill>
              <a:srgbClr val="3438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34388D"/>
                </a:solidFill>
                <a:latin typeface="Arial" pitchFamily="34" charset="0"/>
                <a:cs typeface="Arial" pitchFamily="34" charset="0"/>
              </a:rPr>
              <a:t>Программное обеспечение</a:t>
            </a:r>
            <a:endParaRPr lang="ru-RU" sz="3200" dirty="0">
              <a:solidFill>
                <a:srgbClr val="34388D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>
            <a:solidFill>
              <a:srgbClr val="3438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34388D"/>
                </a:solidFill>
                <a:latin typeface="Arial" pitchFamily="34" charset="0"/>
                <a:cs typeface="Arial" pitchFamily="34" charset="0"/>
              </a:rPr>
              <a:t>Отчеты</a:t>
            </a:r>
            <a:endParaRPr lang="ru-RU" sz="3200" dirty="0">
              <a:solidFill>
                <a:srgbClr val="34388D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>
            <a:solidFill>
              <a:srgbClr val="3438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34388D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Заключение</a:t>
            </a:r>
            <a:endParaRPr lang="ru-RU" sz="3200" dirty="0">
              <a:solidFill>
                <a:srgbClr val="34388D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>
            <a:solidFill>
              <a:srgbClr val="3438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6804248" y="6492875"/>
            <a:ext cx="2133600" cy="365125"/>
          </a:xfrm>
        </p:spPr>
        <p:txBody>
          <a:bodyPr/>
          <a:lstStyle/>
          <a:p>
            <a:fld id="{725C68B6-61C2-468F-89AB-4B9F7531AA68}" type="slidenum">
              <a:rPr lang="ru-RU" sz="1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ru-RU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Игорь\Desktop\Безымянный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755576" y="2636912"/>
            <a:ext cx="7772400" cy="14700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СПАСИБО ЗА ВНИМАНИЕ!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Игорь\Desktop\Резюме\Диплом\BacgroundPresenta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34388D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Проблематика</a:t>
            </a:r>
            <a:endParaRPr lang="ru-RU" sz="3200" dirty="0">
              <a:solidFill>
                <a:srgbClr val="34388D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>
            <a:solidFill>
              <a:srgbClr val="3438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804248" y="6492875"/>
            <a:ext cx="2133600" cy="365125"/>
          </a:xfrm>
        </p:spPr>
        <p:txBody>
          <a:bodyPr/>
          <a:lstStyle/>
          <a:p>
            <a:fld id="{725C68B6-61C2-468F-89AB-4B9F7531AA68}" type="slidenum">
              <a:rPr lang="ru-RU" sz="1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34388D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Цели и задачи</a:t>
            </a:r>
            <a:endParaRPr lang="ru-RU" sz="3200" dirty="0">
              <a:solidFill>
                <a:srgbClr val="34388D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>
            <a:solidFill>
              <a:srgbClr val="3438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>
          <a:xfrm>
            <a:off x="6804248" y="6492875"/>
            <a:ext cx="2133600" cy="365125"/>
          </a:xfrm>
        </p:spPr>
        <p:txBody>
          <a:bodyPr/>
          <a:lstStyle/>
          <a:p>
            <a:fld id="{725C68B6-61C2-468F-89AB-4B9F7531AA68}" type="slidenum">
              <a:rPr lang="ru-RU" sz="1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Содержимое 8" descr="BPM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087432"/>
            <a:ext cx="8229600" cy="3551499"/>
          </a:xfrm>
        </p:spPr>
      </p:pic>
      <p:sp>
        <p:nvSpPr>
          <p:cNvPr id="12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GB" sz="3200" dirty="0" smtClean="0">
                <a:solidFill>
                  <a:srgbClr val="34388D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BPMN</a:t>
            </a:r>
            <a:endParaRPr lang="ru-RU" sz="3200" dirty="0">
              <a:solidFill>
                <a:srgbClr val="34388D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>
            <a:solidFill>
              <a:srgbClr val="3438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GB" sz="3200" dirty="0" smtClean="0">
                <a:solidFill>
                  <a:srgbClr val="34388D"/>
                </a:solidFill>
                <a:latin typeface="Arial" pitchFamily="34" charset="0"/>
                <a:cs typeface="Arial" pitchFamily="34" charset="0"/>
              </a:rPr>
              <a:t>UML-</a:t>
            </a:r>
            <a:r>
              <a:rPr lang="ru-RU" sz="3200" dirty="0" smtClean="0">
                <a:solidFill>
                  <a:srgbClr val="34388D"/>
                </a:solidFill>
                <a:latin typeface="Arial" pitchFamily="34" charset="0"/>
                <a:cs typeface="Arial" pitchFamily="34" charset="0"/>
              </a:rPr>
              <a:t>диаграммам вариантов использования</a:t>
            </a:r>
            <a:endParaRPr lang="ru-RU" sz="3200" dirty="0">
              <a:solidFill>
                <a:srgbClr val="34388D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>
            <a:solidFill>
              <a:srgbClr val="3438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 flipV="1">
            <a:off x="0" y="6857999"/>
            <a:ext cx="9144000" cy="45719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Содержимое 8" descr="IDEF1x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908720"/>
            <a:ext cx="9143999" cy="5949280"/>
          </a:xfrm>
        </p:spPr>
      </p:pic>
      <p:sp>
        <p:nvSpPr>
          <p:cNvPr id="12" name="Заголовок 5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/>
          </a:bodyPr>
          <a:lstStyle/>
          <a:p>
            <a:r>
              <a:rPr lang="en-GB" sz="3200" dirty="0" smtClean="0">
                <a:solidFill>
                  <a:srgbClr val="34388D"/>
                </a:solidFill>
                <a:latin typeface="Arial" pitchFamily="34" charset="0"/>
                <a:cs typeface="Arial" pitchFamily="34" charset="0"/>
              </a:rPr>
              <a:t>IDEF1X</a:t>
            </a:r>
            <a:endParaRPr lang="ru-RU" sz="3200" dirty="0">
              <a:solidFill>
                <a:srgbClr val="34388D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rgbClr val="3438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34388D"/>
                </a:solidFill>
                <a:latin typeface="Arial" pitchFamily="34" charset="0"/>
                <a:cs typeface="Arial" pitchFamily="34" charset="0"/>
              </a:rPr>
              <a:t>Диаграмма классов</a:t>
            </a:r>
            <a:endParaRPr lang="ru-RU" sz="3200" dirty="0">
              <a:solidFill>
                <a:srgbClr val="34388D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>
            <a:solidFill>
              <a:srgbClr val="3438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34388D"/>
                </a:solidFill>
                <a:latin typeface="Arial" pitchFamily="34" charset="0"/>
                <a:cs typeface="Arial" pitchFamily="34" charset="0"/>
              </a:rPr>
              <a:t>Программное обеспечение</a:t>
            </a:r>
            <a:endParaRPr lang="ru-RU" sz="3200" dirty="0">
              <a:solidFill>
                <a:srgbClr val="34388D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>
            <a:solidFill>
              <a:srgbClr val="3438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34388D"/>
                </a:solidFill>
                <a:latin typeface="Arial" pitchFamily="34" charset="0"/>
                <a:cs typeface="Arial" pitchFamily="34" charset="0"/>
              </a:rPr>
              <a:t>Программное обеспечение</a:t>
            </a:r>
            <a:endParaRPr lang="ru-RU" sz="3200" dirty="0">
              <a:solidFill>
                <a:srgbClr val="34388D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>
            <a:solidFill>
              <a:srgbClr val="3438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45</Words>
  <Application>Microsoft Office PowerPoint</Application>
  <PresentationFormat>Экран (4:3)</PresentationFormat>
  <Paragraphs>32</Paragraphs>
  <Slides>14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Система проектирования схем тепловых сетей</vt:lpstr>
      <vt:lpstr>Проблематика</vt:lpstr>
      <vt:lpstr>Цели и задачи</vt:lpstr>
      <vt:lpstr>BPMN</vt:lpstr>
      <vt:lpstr>UML-диаграммам вариантов использования</vt:lpstr>
      <vt:lpstr>IDEF1X</vt:lpstr>
      <vt:lpstr>Диаграмма классов</vt:lpstr>
      <vt:lpstr>Программное обеспечение</vt:lpstr>
      <vt:lpstr>Программное обеспечение</vt:lpstr>
      <vt:lpstr>Программное обеспечение</vt:lpstr>
      <vt:lpstr>Программное обеспечение</vt:lpstr>
      <vt:lpstr>Отчеты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Jane</dc:creator>
  <cp:lastModifiedBy>Игорь</cp:lastModifiedBy>
  <cp:revision>52</cp:revision>
  <dcterms:created xsi:type="dcterms:W3CDTF">2019-02-21T12:26:59Z</dcterms:created>
  <dcterms:modified xsi:type="dcterms:W3CDTF">2019-04-29T16:27:06Z</dcterms:modified>
</cp:coreProperties>
</file>