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2" r:id="rId5"/>
    <p:sldId id="273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60" r:id="rId14"/>
    <p:sldId id="26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88D"/>
    <a:srgbClr val="3A22EA"/>
    <a:srgbClr val="4E14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DB248-0738-47B3-B3D7-CE1BD2A234DB}" type="datetimeFigureOut">
              <a:rPr lang="ru-RU" smtClean="0"/>
              <a:pPr/>
              <a:t>20.05.2019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DBF5-BC8C-4CAD-BC47-413D1F438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B008-0BAD-4C27-A472-434BBB474E53}" type="datetimeFigureOut">
              <a:rPr lang="ru-RU" smtClean="0"/>
              <a:pPr/>
              <a:t>20.05.2019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A0E7-F408-4897-A771-B73B33CD2E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748F-13E5-44EB-9536-2BAC0E914A0D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160F-F140-494A-94D8-8CA4AD11286E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92E5-F855-405F-9026-0C1540D64142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B27-0617-4024-BC56-399C134214F0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9A6-28B4-4F9B-B4E5-7213B4555F4B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EC38-6AAC-4423-B97F-767286212B2A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041-C315-4478-9CD0-B16B993633E7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F0AF-C635-4D7C-9C71-C25DE2202A8F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6D49-2016-43AB-B2A7-CBB30EA78D55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D15-77C1-48E9-9C0B-149B2D0C9FEE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58D6-DA83-4E50-BB34-56F9D4CDF762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92CA-7D40-4DCF-8CC7-5082001E660C}" type="datetime1">
              <a:rPr lang="ru-RU" smtClean="0"/>
              <a:pPr/>
              <a:t>20.05.2019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Игорь\Desktop\Безымянный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Users\Игорь\Desktop\Резюме\Диплом\BacgroundPresent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Система проектирования схем тепловых сетей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4048" y="3789040"/>
            <a:ext cx="4572000" cy="253402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Выполнил: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студент группы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ИСиТ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159-2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Егорова Е. В.</a:t>
            </a:r>
          </a:p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Научный руководитель: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к.т.н., доцент кафедры ИС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Карякин И. Ю.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Отчеты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sz="3000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Изучена предметная область</a:t>
            </a:r>
          </a:p>
          <a:p>
            <a:pPr algn="just">
              <a:lnSpc>
                <a:spcPct val="150000"/>
              </a:lnSpc>
            </a:pPr>
            <a:r>
              <a:rPr lang="ru-RU" sz="3000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Определены цели и задачи</a:t>
            </a:r>
          </a:p>
          <a:p>
            <a:pPr algn="just">
              <a:lnSpc>
                <a:spcPct val="150000"/>
              </a:lnSpc>
            </a:pPr>
            <a:r>
              <a:rPr lang="ru-RU" sz="3000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Построены логическая и физическая модели данных</a:t>
            </a:r>
          </a:p>
          <a:p>
            <a:pPr algn="just">
              <a:lnSpc>
                <a:spcPct val="150000"/>
              </a:lnSpc>
            </a:pPr>
            <a:r>
              <a:rPr lang="ru-RU" sz="3000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Разработан интерфейс приложения </a:t>
            </a:r>
          </a:p>
          <a:p>
            <a:pPr algn="just">
              <a:lnSpc>
                <a:spcPct val="150000"/>
              </a:lnSpc>
            </a:pPr>
            <a:r>
              <a:rPr lang="ru-RU" sz="3000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Сформированы отчеты</a:t>
            </a:r>
          </a:p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Заключение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Игорь\Desktop\Безымянный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Игорь\Desktop\Резюме\Диплом\BacgroundPres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Проблематика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solidFill>
                  <a:srgbClr val="34388D"/>
                </a:solidFill>
              </a:rPr>
              <a:t>Схемы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438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438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тепловой сети хранятся в бумажном формате.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solidFill>
                  <a:srgbClr val="34388D"/>
                </a:solidFill>
              </a:rPr>
              <a:t>Нет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438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438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единого программного обеспечения, в котором должны оформляться схемы тепловой сети.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solidFill>
                  <a:srgbClr val="34388D"/>
                </a:solidFill>
              </a:rPr>
              <a:t>Использование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438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438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специализированного программного обеспечения ведет к появлению ошибок.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429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4388D"/>
                </a:solidFill>
              </a:rPr>
              <a:t>	Целью работы является сокращение временных и трудовых затрат на проектирования схемы тепловых сетей и инженерных расчетов. </a:t>
            </a:r>
          </a:p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Цели и задачи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Роли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Игорь\Desktop\EnergyThermo\Диплом\usecase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851775" cy="411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Роли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Игорь\Desktop\EnergyThermo\Диплом\usecasedesig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848872" cy="4987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Диаграмма бизнес-процессов в нотации </a:t>
            </a:r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BPMN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Игорь\Desktop\EnergyThermo\Диплом\Создать Документ Microsoft Visio.png"/>
          <p:cNvPicPr>
            <a:picLocks noChangeAspect="1" noChangeArrowheads="1"/>
          </p:cNvPicPr>
          <p:nvPr/>
        </p:nvPicPr>
        <p:blipFill>
          <a:blip r:embed="rId2" cstate="print"/>
          <a:srcRect b="5090"/>
          <a:stretch>
            <a:fillRect/>
          </a:stretch>
        </p:blipFill>
        <p:spPr bwMode="auto">
          <a:xfrm>
            <a:off x="0" y="1340768"/>
            <a:ext cx="9144000" cy="5132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flipV="1">
            <a:off x="0" y="6857999"/>
            <a:ext cx="9144000" cy="45719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Логическая модель данных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88224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Игорь\Desktop\EnergyThermo\Диплом\IDEF1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532440" cy="5551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Физическая модель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074" name="Picture 2" descr="C:\Users\Игорь\Desktop\EnergyThermo\Диплом\ФизМодел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41784"/>
            <a:ext cx="8064896" cy="5411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dirty="0" err="1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endParaRPr lang="ru-RU" dirty="0" smtClean="0">
              <a:solidFill>
                <a:srgbClr val="34388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Valentina</a:t>
            </a:r>
            <a:r>
              <a:rPr lang="en-US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Studio </a:t>
            </a:r>
            <a:endParaRPr lang="ru-RU" dirty="0" smtClean="0">
              <a:solidFill>
                <a:srgbClr val="34388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Visual Studio</a:t>
            </a:r>
            <a:r>
              <a:rPr lang="ru-RU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2015</a:t>
            </a:r>
            <a:r>
              <a:rPr lang="en-US" dirty="0" smtClean="0">
                <a:solidFill>
                  <a:srgbClr val="3438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 smtClean="0">
              <a:solidFill>
                <a:srgbClr val="34388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Средства разработки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104</Words>
  <Application>Microsoft Office PowerPoint</Application>
  <PresentationFormat>Экран (4:3)</PresentationFormat>
  <Paragraphs>44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Система проектирования схем тепловых сетей</vt:lpstr>
      <vt:lpstr>Проблематика</vt:lpstr>
      <vt:lpstr>Цели и задачи</vt:lpstr>
      <vt:lpstr>Роли</vt:lpstr>
      <vt:lpstr>Роли</vt:lpstr>
      <vt:lpstr>Диаграмма бизнес-процессов в нотации BPMN</vt:lpstr>
      <vt:lpstr>Логическая модель данных</vt:lpstr>
      <vt:lpstr>Физическая модель</vt:lpstr>
      <vt:lpstr>Средства разработки</vt:lpstr>
      <vt:lpstr>Программное обеспечение</vt:lpstr>
      <vt:lpstr>Программное обеспечение</vt:lpstr>
      <vt:lpstr>Отчеты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Jane</dc:creator>
  <cp:lastModifiedBy>Игорь</cp:lastModifiedBy>
  <cp:revision>57</cp:revision>
  <dcterms:created xsi:type="dcterms:W3CDTF">2019-02-21T12:26:59Z</dcterms:created>
  <dcterms:modified xsi:type="dcterms:W3CDTF">2019-05-21T09:19:15Z</dcterms:modified>
</cp:coreProperties>
</file>