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0EEA96-D9D4-40BE-8F50-37DFCCF6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61673E7-A2C5-4F32-A681-7C963453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F289A7-83F8-4622-832D-BF90AC82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502CB3-5412-47B1-A253-FF9E74B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B34A3E1-2336-4DAB-9E62-70F47EE9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992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405D2A-900A-403A-816C-A8580A7D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45CEA80-E6E2-46B1-8609-729FCA99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100454-5C09-4876-BFE1-72DC36CB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9767248-532A-4063-8506-DE47BF06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584F115-3F83-4E71-BEF7-419B677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2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6D3CBD9-8CD4-4D4A-8900-FA03ADA8E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0D213FD-F17B-48C1-BE4F-0D12E1B0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3285D1-923C-4EF7-8FCE-D43DA8B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E7C55A-F876-4983-A6A9-81C1EC21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A2B1F2-878F-41C0-A11D-398EB001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72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0FCA71-9980-4B20-B26A-B466F596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047BB0-4626-4B78-AE0B-A96B7ED2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286FC58-C559-4A5B-AA0E-20FF40C1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3E9BDF-C1C3-4045-A898-145AF7F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2969364-8065-41AD-A596-0DD18922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66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8788ED-5064-471D-AE77-F82EE4D0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ACE7000-EF07-4EF9-8C37-13A37A1D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43AFC1F-6BCF-4AD4-9892-5A01A29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7BB1995-8232-4C64-9A53-321FAAFF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08E3FF-A41C-4076-B342-FE5406C3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9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3F531A-E79E-49E0-ADB7-12C818D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BCD5EE5-9679-4FC7-BF71-8D1847B1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51F218-55AD-4CB0-90EA-2F1D0AA3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B13C038-710C-4B23-9472-247E10D4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2A70A6A-FACF-4E01-BC3D-66484639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194BA95-F74F-420D-B1FA-8681ACF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96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52B67C-22D0-4D68-AFEE-7A79B2E2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6FDE54-F552-491E-9C18-42EFC473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D9998D5-3CCD-4C9A-8B3F-D77924CA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8856C28-1B45-4922-9042-522CE306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085F47C-85A6-4F8F-AA72-A0E606DB6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C16658F-8AAD-4A0F-A404-776F7A15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CC64D77-7B97-4BD2-8FCB-B0DCD87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69426F8-5FA5-43FA-900A-FAFBB57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4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AC9584-8605-4173-97EC-E74BCD4D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58BD34A-8DFD-48BA-AFCC-60036CB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828EEF5-4D0A-4D35-B2E9-C4985293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D6B9447-94ED-46AA-89F3-611D196C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17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9C8A966-5E03-48D1-A0E4-FD621884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A6008F4-0CB6-48E6-99BE-95C7C6BB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6FD9F14-3893-413F-92AF-1CB0D770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D9EB15-6C5D-4034-AB5B-916BFB20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8C63EC-4D06-4F4E-A523-FF043C72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C226B67-C7ED-4E5E-9F54-80A6A65AF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3F10C16-71EC-4DAB-AF57-25344C8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917D2FE-43B0-4198-A54E-8493E7F6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B1DAF66-32EB-48E7-AF99-6626C647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72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21341B-37F5-4D92-A132-F625211F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52D6533-E43B-4D34-B70E-7766DB983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2E15FA1-2D4D-40D1-B518-E645D8E3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859BA83-B9BE-4F44-BB6A-4ABF04A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AE25AD7-42D1-4296-B3E2-9EA689AE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8F81A3A-8255-4B13-8744-79173B1D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700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646DA9C-65F3-4F97-93A4-61214238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E15DB5B-0D64-4617-AA06-05D7DE78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F5A2859-D5D5-4BD5-B59E-4A557932A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5F30-260B-44F4-9C62-075BD892A186}" type="datetimeFigureOut">
              <a:rPr lang="fi-FI" smtClean="0"/>
              <a:t>20.2.2023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7B113E3-BF91-4159-B442-0F8C9BD08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7A925D-0B9A-48FE-BF5F-03A9B87F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A3C0-3FCC-4497-A09C-006318D17B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813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67D3FC-654F-48A6-BFFE-BA2A824B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Kotitehtävät 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FB2112B-729D-4121-A93A-DFB4013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Sanaristikko</a:t>
            </a:r>
            <a:r>
              <a:rPr lang="fi-FI" sz="2000" i="1" dirty="0"/>
              <a:t> (</a:t>
            </a:r>
            <a:r>
              <a:rPr lang="fi-FI" sz="2000" i="1" dirty="0" err="1"/>
              <a:t>crosswords</a:t>
            </a:r>
            <a:r>
              <a:rPr lang="fi-FI" sz="2000" i="1" dirty="0"/>
              <a:t>) o</a:t>
            </a:r>
            <a:r>
              <a:rPr lang="fi-FI" dirty="0"/>
              <a:t>n </a:t>
            </a:r>
            <a:r>
              <a:rPr lang="fi-FI" dirty="0" err="1"/>
              <a:t>MyCourses</a:t>
            </a:r>
            <a:endParaRPr lang="fi-FI" dirty="0"/>
          </a:p>
          <a:p>
            <a:r>
              <a:rPr lang="fi-FI" dirty="0"/>
              <a:t>Paperi ”2 tehtävää: yhdistä sanat ja tee lause” on MC</a:t>
            </a:r>
          </a:p>
          <a:p>
            <a:r>
              <a:rPr lang="fi-FI" dirty="0"/>
              <a:t>harjoitus 11, sivu 124 / harj. 13, s. 172 </a:t>
            </a:r>
          </a:p>
          <a:p>
            <a:r>
              <a:rPr lang="fi-FI" dirty="0"/>
              <a:t>Harjoitus 16, 126 / harj. 21, s. </a:t>
            </a:r>
            <a:r>
              <a:rPr lang="fi-FI"/>
              <a:t>176</a:t>
            </a:r>
            <a:endParaRPr lang="fi-FI" dirty="0"/>
          </a:p>
          <a:p>
            <a:r>
              <a:rPr lang="fi-FI" dirty="0"/>
              <a:t>Käännä kappale 8 </a:t>
            </a:r>
            <a:r>
              <a:rPr lang="fi-FI" sz="2000" i="1" dirty="0"/>
              <a:t>(</a:t>
            </a:r>
            <a:r>
              <a:rPr lang="fi-FI" sz="2000" i="1" dirty="0" err="1"/>
              <a:t>Translate</a:t>
            </a:r>
            <a:r>
              <a:rPr lang="fi-FI" sz="2000" i="1" dirty="0"/>
              <a:t> </a:t>
            </a:r>
            <a:r>
              <a:rPr lang="fi-FI" sz="2000" i="1" dirty="0" err="1"/>
              <a:t>chapter</a:t>
            </a:r>
            <a:r>
              <a:rPr lang="fi-FI" sz="2000" i="1" dirty="0"/>
              <a:t> 8)</a:t>
            </a:r>
          </a:p>
          <a:p>
            <a:r>
              <a:rPr lang="fi-FI" dirty="0" err="1"/>
              <a:t>Pre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for </a:t>
            </a:r>
            <a:r>
              <a:rPr lang="fi-FI" dirty="0" err="1"/>
              <a:t>lesson</a:t>
            </a:r>
            <a:r>
              <a:rPr lang="fi-FI" dirty="0"/>
              <a:t> 7: </a:t>
            </a:r>
            <a:r>
              <a:rPr lang="fi-FI" dirty="0" err="1"/>
              <a:t>Quizlet</a:t>
            </a:r>
            <a:r>
              <a:rPr lang="fi-FI" dirty="0"/>
              <a:t>: ruumiinosat </a:t>
            </a:r>
            <a:r>
              <a:rPr lang="fi-FI" sz="2000" i="1" dirty="0"/>
              <a:t>(</a:t>
            </a:r>
            <a:r>
              <a:rPr lang="fi-FI" sz="2000" i="1" dirty="0" err="1"/>
              <a:t>body</a:t>
            </a:r>
            <a:r>
              <a:rPr lang="fi-FI" sz="2000" i="1" dirty="0"/>
              <a:t> </a:t>
            </a:r>
            <a:r>
              <a:rPr lang="fi-FI" sz="2000" i="1" dirty="0" err="1"/>
              <a:t>parts</a:t>
            </a:r>
            <a:r>
              <a:rPr lang="fi-FI" sz="20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013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66</Words>
  <Application>Microsoft Macintosh PowerPoint</Application>
  <PresentationFormat>Laajakuva</PresentationFormat>
  <Paragraphs>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Kotitehtävät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Nelli Karkkunen</dc:creator>
  <cp:lastModifiedBy>Nelli Karkkunen</cp:lastModifiedBy>
  <cp:revision>15</cp:revision>
  <dcterms:created xsi:type="dcterms:W3CDTF">2020-12-25T20:58:14Z</dcterms:created>
  <dcterms:modified xsi:type="dcterms:W3CDTF">2023-02-20T20:55:54Z</dcterms:modified>
</cp:coreProperties>
</file>