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  <p:sldMasterId id="2147483956" r:id="rId2"/>
  </p:sldMasterIdLst>
  <p:notesMasterIdLst>
    <p:notesMasterId r:id="rId17"/>
  </p:notesMasterIdLst>
  <p:handoutMasterIdLst>
    <p:handoutMasterId r:id="rId18"/>
  </p:handoutMasterIdLst>
  <p:sldIdLst>
    <p:sldId id="1197" r:id="rId3"/>
    <p:sldId id="1816" r:id="rId4"/>
    <p:sldId id="1805" r:id="rId5"/>
    <p:sldId id="1808" r:id="rId6"/>
    <p:sldId id="1812" r:id="rId7"/>
    <p:sldId id="1817" r:id="rId8"/>
    <p:sldId id="1815" r:id="rId9"/>
    <p:sldId id="1818" r:id="rId10"/>
    <p:sldId id="1819" r:id="rId11"/>
    <p:sldId id="1813" r:id="rId12"/>
    <p:sldId id="1814" r:id="rId13"/>
    <p:sldId id="1820" r:id="rId14"/>
    <p:sldId id="1821" r:id="rId15"/>
    <p:sldId id="1550" r:id="rId16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  <p15:guide id="4" orient="horz" pos="1989">
          <p15:clr>
            <a:srgbClr val="A4A3A4"/>
          </p15:clr>
        </p15:guide>
        <p15:guide id="5" orient="horz" pos="373">
          <p15:clr>
            <a:srgbClr val="A4A3A4"/>
          </p15:clr>
        </p15:guide>
        <p15:guide id="6" orient="horz" pos="599">
          <p15:clr>
            <a:srgbClr val="A4A3A4"/>
          </p15:clr>
        </p15:guide>
        <p15:guide id="7" orient="horz" pos="883">
          <p15:clr>
            <a:srgbClr val="A4A3A4"/>
          </p15:clr>
        </p15:guide>
        <p15:guide id="8" pos="640">
          <p15:clr>
            <a:srgbClr val="A4A3A4"/>
          </p15:clr>
        </p15:guide>
        <p15:guide id="9" pos="1604">
          <p15:clr>
            <a:srgbClr val="A4A3A4"/>
          </p15:clr>
        </p15:guide>
        <p15:guide id="10" pos="2511">
          <p15:clr>
            <a:srgbClr val="A4A3A4"/>
          </p15:clr>
        </p15:guide>
        <p15:guide id="11" pos="43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99FF"/>
    <a:srgbClr val="FF3300"/>
    <a:srgbClr val="FFFF00"/>
    <a:srgbClr val="28608C"/>
    <a:srgbClr val="A3FFCD"/>
    <a:srgbClr val="558ED5"/>
    <a:srgbClr val="FFFFFF"/>
    <a:srgbClr val="A3E7FF"/>
    <a:srgbClr val="DD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5" autoAdjust="0"/>
    <p:restoredTop sz="97322" autoAdjust="0"/>
  </p:normalViewPr>
  <p:slideViewPr>
    <p:cSldViewPr showGuides="1">
      <p:cViewPr varScale="1">
        <p:scale>
          <a:sx n="153" d="100"/>
          <a:sy n="153" d="100"/>
        </p:scale>
        <p:origin x="594" y="168"/>
      </p:cViewPr>
      <p:guideLst>
        <p:guide orient="horz" pos="514"/>
        <p:guide pos="414"/>
        <p:guide orient="horz" pos="429"/>
        <p:guide orient="horz" pos="1989"/>
        <p:guide orient="horz" pos="373"/>
        <p:guide orient="horz" pos="599"/>
        <p:guide orient="horz" pos="883"/>
        <p:guide pos="640"/>
        <p:guide pos="1604"/>
        <p:guide pos="2511"/>
        <p:guide pos="43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2021/6/3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 rot="10800000" flipV="1">
            <a:off x="-1" y="1761661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6793" y="309601"/>
            <a:ext cx="1035115" cy="365096"/>
          </a:xfrm>
          <a:prstGeom prst="rect">
            <a:avLst/>
          </a:prstGeom>
          <a:noFill/>
        </p:spPr>
      </p:pic>
      <p:grpSp>
        <p:nvGrpSpPr>
          <p:cNvPr id="18" name="Group 17"/>
          <p:cNvGrpSpPr>
            <a:grpSpLocks noChangeAspect="1"/>
          </p:cNvGrpSpPr>
          <p:nvPr userDrawn="1"/>
        </p:nvGrpSpPr>
        <p:grpSpPr bwMode="auto">
          <a:xfrm>
            <a:off x="8723235" y="4599658"/>
            <a:ext cx="270030" cy="473249"/>
            <a:chOff x="113" y="3550"/>
            <a:chExt cx="363" cy="636"/>
          </a:xfrm>
        </p:grpSpPr>
        <p:pic>
          <p:nvPicPr>
            <p:cNvPr id="19" name="Picture 1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文字版面配置區 14"/>
          <p:cNvSpPr>
            <a:spLocks noGrp="1"/>
          </p:cNvSpPr>
          <p:nvPr>
            <p:ph type="body" sz="quarter" idx="10" hasCustomPrompt="1"/>
          </p:nvPr>
        </p:nvSpPr>
        <p:spPr>
          <a:xfrm>
            <a:off x="836585" y="1559409"/>
            <a:ext cx="6300700" cy="9673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83A2"/>
                </a:solidFill>
              </a:defRPr>
            </a:lvl1pPr>
          </a:lstStyle>
          <a:p>
            <a:pPr lvl="0"/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17" name="文字版面配置區 16"/>
          <p:cNvSpPr>
            <a:spLocks noGrp="1"/>
          </p:cNvSpPr>
          <p:nvPr>
            <p:ph type="body" sz="quarter" idx="11" hasCustomPrompt="1"/>
          </p:nvPr>
        </p:nvSpPr>
        <p:spPr>
          <a:xfrm>
            <a:off x="881063" y="3471850"/>
            <a:ext cx="5581650" cy="67507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altLang="zh-TW" dirty="0" smtClean="0"/>
              <a:t>Presenter’s Name</a:t>
            </a:r>
          </a:p>
          <a:p>
            <a:pPr lvl="0"/>
            <a:r>
              <a:rPr lang="en-US" altLang="zh-TW" dirty="0" smtClean="0"/>
              <a:t>YYYY/MM/DD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4645" y="202406"/>
            <a:ext cx="2124075" cy="382786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8" y="202406"/>
            <a:ext cx="6221413" cy="382786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6746250" y="4957016"/>
            <a:ext cx="2011217" cy="1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algn="r"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9" name="Group 17"/>
          <p:cNvGrpSpPr>
            <a:grpSpLocks noChangeAspect="1"/>
          </p:cNvGrpSpPr>
          <p:nvPr userDrawn="1"/>
        </p:nvGrpSpPr>
        <p:grpSpPr bwMode="auto">
          <a:xfrm>
            <a:off x="8723235" y="4599658"/>
            <a:ext cx="270030" cy="473249"/>
            <a:chOff x="113" y="3550"/>
            <a:chExt cx="363" cy="636"/>
          </a:xfrm>
        </p:grpSpPr>
        <p:pic>
          <p:nvPicPr>
            <p:cNvPr id="10" name="Picture 18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9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1948" y="1951492"/>
            <a:ext cx="5895975" cy="629372"/>
          </a:xfrm>
          <a:prstGeom prst="rect">
            <a:avLst/>
          </a:prstGeom>
        </p:spPr>
        <p:txBody>
          <a:bodyPr/>
          <a:lstStyle>
            <a:lvl1pPr>
              <a:defRPr sz="2800" b="1" baseline="0"/>
            </a:lvl1pPr>
          </a:lstStyle>
          <a:p>
            <a:pPr lvl="0"/>
            <a:r>
              <a:rPr lang="en-US" altLang="zh-TW" dirty="0" smtClean="0"/>
              <a:t>Divider Title</a:t>
            </a:r>
            <a:r>
              <a:rPr lang="zh-TW" altLang="en-US" dirty="0" smtClean="0"/>
              <a:t> 分隔頁</a:t>
            </a:r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8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6746250" y="4957016"/>
            <a:ext cx="2011217" cy="1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algn="r"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9" name="Group 17"/>
          <p:cNvGrpSpPr>
            <a:grpSpLocks noChangeAspect="1"/>
          </p:cNvGrpSpPr>
          <p:nvPr userDrawn="1"/>
        </p:nvGrpSpPr>
        <p:grpSpPr bwMode="auto">
          <a:xfrm>
            <a:off x="8723235" y="4599658"/>
            <a:ext cx="270030" cy="473249"/>
            <a:chOff x="113" y="3550"/>
            <a:chExt cx="363" cy="636"/>
          </a:xfrm>
        </p:grpSpPr>
        <p:pic>
          <p:nvPicPr>
            <p:cNvPr id="12" name="Picture 18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9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684317" y="1086586"/>
            <a:ext cx="2087485" cy="1215315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rgbClr val="0083A2"/>
                </a:solidFill>
              </a:defRPr>
            </a:lvl1pPr>
          </a:lstStyle>
          <a:p>
            <a:pPr lvl="0"/>
            <a:r>
              <a:rPr lang="en-US" altLang="zh-TW" dirty="0" smtClean="0"/>
              <a:t>Divider Title</a:t>
            </a:r>
            <a:r>
              <a:rPr lang="zh-TW" altLang="en-US" dirty="0" smtClean="0"/>
              <a:t>分隔頁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9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2" y="366506"/>
            <a:ext cx="1020779" cy="360040"/>
          </a:xfrm>
          <a:prstGeom prst="rect">
            <a:avLst/>
          </a:prstGeom>
          <a:noFill/>
        </p:spPr>
      </p:pic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4180" y="1177300"/>
            <a:ext cx="2315645" cy="305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2413" y="1059657"/>
            <a:ext cx="4171950" cy="29706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6763" y="1059657"/>
            <a:ext cx="4171950" cy="29706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43865" y="285751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6746250" y="4957016"/>
            <a:ext cx="2011217" cy="1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algn="r"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14" name="Group 17"/>
          <p:cNvGrpSpPr>
            <a:grpSpLocks noChangeAspect="1"/>
          </p:cNvGrpSpPr>
          <p:nvPr/>
        </p:nvGrpSpPr>
        <p:grpSpPr bwMode="auto">
          <a:xfrm>
            <a:off x="8723235" y="4599658"/>
            <a:ext cx="270030" cy="473249"/>
            <a:chOff x="113" y="3550"/>
            <a:chExt cx="363" cy="636"/>
          </a:xfrm>
        </p:grpSpPr>
        <p:pic>
          <p:nvPicPr>
            <p:cNvPr id="15" name="Picture 18"/>
            <p:cNvPicPr>
              <a:picLocks noChangeAspect="1" noChangeArrowheads="1"/>
            </p:cNvPicPr>
            <p:nvPr userDrawn="1"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9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0" r:id="rId2"/>
    <p:sldLayoutId id="2147483939" r:id="rId3"/>
    <p:sldLayoutId id="2147483941" r:id="rId4"/>
    <p:sldLayoutId id="214748399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p3_b-w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26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/>
                <a:ea typeface="微軟正黑體"/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  <a:latin typeface="Gill Sans MT"/>
                <a:ea typeface="微軟正黑體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/>
                <a:ea typeface="微軟正黑體"/>
              </a:rPr>
              <a:t> Corporation – Proprietary and Confidential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059657"/>
            <a:ext cx="8496300" cy="297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7" y="202406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0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1946E5D-6C88-42AA-9569-E1D0D414248D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81590" y="1761661"/>
            <a:ext cx="6300700" cy="967337"/>
          </a:xfrm>
        </p:spPr>
        <p:txBody>
          <a:bodyPr/>
          <a:lstStyle/>
          <a:p>
            <a:pPr marL="0" indent="0"/>
            <a:r>
              <a:rPr lang="zh-TW" altLang="en-US" sz="3200" dirty="0"/>
              <a:t>技能發展平台需求確認</a:t>
            </a:r>
            <a:endParaRPr lang="en-US" altLang="zh-TW" sz="3200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sz="1600" dirty="0" smtClean="0"/>
              <a:t>Jane</a:t>
            </a:r>
          </a:p>
          <a:p>
            <a:r>
              <a:rPr lang="en-US" altLang="zh-TW" sz="1600" dirty="0" smtClean="0"/>
              <a:t>2021/6/3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250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24085"/>
            <a:ext cx="1685925" cy="600075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47078" y="231490"/>
            <a:ext cx="7374505" cy="630070"/>
          </a:xfrm>
        </p:spPr>
        <p:txBody>
          <a:bodyPr/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Logo</a:t>
            </a:r>
            <a:r>
              <a:rPr lang="zh-TW" altLang="en-US" dirty="0" smtClean="0"/>
              <a:t>與名稱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116892"/>
            <a:ext cx="2381250" cy="5524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98" y="2076695"/>
            <a:ext cx="1809750" cy="5048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2076695"/>
            <a:ext cx="2343150" cy="5619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298" y="2942902"/>
            <a:ext cx="1781175" cy="5524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7552" y="2942902"/>
            <a:ext cx="2371725" cy="5048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398" y="3883727"/>
            <a:ext cx="1771650" cy="5048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1840" y="3831890"/>
            <a:ext cx="22955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899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630070"/>
          </a:xfrm>
        </p:spPr>
        <p:txBody>
          <a:bodyPr/>
          <a:lstStyle/>
          <a:p>
            <a:r>
              <a:rPr lang="zh-TW" altLang="en-US" dirty="0" smtClean="0"/>
              <a:t>可視化匯出檔案內容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0" y="1356615"/>
            <a:ext cx="8513930" cy="191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5666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630070"/>
          </a:xfrm>
        </p:spPr>
        <p:txBody>
          <a:bodyPr/>
          <a:lstStyle/>
          <a:p>
            <a:r>
              <a:rPr lang="zh-TW" altLang="en-US" dirty="0"/>
              <a:t>專案排程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5" y="861560"/>
            <a:ext cx="8330680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5401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zh-TW" altLang="en-US" sz="2000" dirty="0"/>
              <a:t>系統串接流程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86484"/>
            <a:ext cx="4431821" cy="486446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131840" y="141480"/>
            <a:ext cx="2475275" cy="49505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85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602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zh-TW" altLang="en-US" sz="2000" dirty="0"/>
              <a:t>網站地圖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636535"/>
            <a:ext cx="4971936" cy="432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19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zh-TW" altLang="en-US" sz="2000" dirty="0"/>
              <a:t>系統串接流程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86484"/>
            <a:ext cx="4431821" cy="486446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zh-TW" altLang="en-US" sz="2000" dirty="0"/>
              <a:t>可視化圖表</a:t>
            </a:r>
            <a:r>
              <a:rPr lang="en-US" altLang="zh-TW" sz="2000" dirty="0"/>
              <a:t>2-</a:t>
            </a:r>
            <a:r>
              <a:rPr lang="zh-TW" altLang="en-US" sz="2000" dirty="0"/>
              <a:t>技術盤點</a:t>
            </a:r>
            <a:r>
              <a:rPr lang="en-US" altLang="zh-TW" sz="2000" dirty="0"/>
              <a:t>-</a:t>
            </a:r>
            <a:r>
              <a:rPr lang="zh-TW" altLang="en-US" sz="2000" dirty="0"/>
              <a:t>技術</a:t>
            </a:r>
            <a:r>
              <a:rPr lang="zh-TW" altLang="en-US" sz="2000" dirty="0" smtClean="0"/>
              <a:t>廣度</a:t>
            </a:r>
            <a:endParaRPr lang="zh-TW" altLang="en-US" sz="200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65" y="726545"/>
            <a:ext cx="3825425" cy="400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42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zh-TW" altLang="zh-TW" sz="2000" dirty="0" smtClean="0"/>
              <a:t>可</a:t>
            </a:r>
            <a:r>
              <a:rPr lang="zh-TW" altLang="zh-TW" sz="2000" dirty="0"/>
              <a:t>視化</a:t>
            </a:r>
            <a:r>
              <a:rPr lang="en-US" altLang="zh-TW" sz="2000" dirty="0" smtClean="0"/>
              <a:t>3-</a:t>
            </a:r>
            <a:r>
              <a:rPr lang="zh-TW" altLang="en-US" sz="2000" dirty="0" smtClean="0"/>
              <a:t>開發方式內容值</a:t>
            </a:r>
            <a:r>
              <a:rPr lang="en-US" altLang="zh-TW" sz="2000" dirty="0" smtClean="0"/>
              <a:t>Icon</a:t>
            </a:r>
            <a:r>
              <a:rPr lang="zh-TW" altLang="en-US" sz="2000" dirty="0" smtClean="0"/>
              <a:t>方式呈現</a:t>
            </a:r>
            <a:endParaRPr lang="zh-TW" altLang="en-US" sz="200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3" y="1401620"/>
            <a:ext cx="4010025" cy="3524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83" y="2148610"/>
            <a:ext cx="4057650" cy="381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07" y="3733077"/>
            <a:ext cx="3819525" cy="2571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57" y="2924370"/>
            <a:ext cx="38385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可視化</a:t>
            </a:r>
            <a:r>
              <a:rPr lang="en-US" altLang="zh-TW" dirty="0" smtClean="0"/>
              <a:t>3-UI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401620"/>
            <a:ext cx="8392923" cy="264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8194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/>
          <a:stretch>
            <a:fillRect/>
          </a:stretch>
        </p:blipFill>
        <p:spPr>
          <a:xfrm>
            <a:off x="527865" y="1491630"/>
            <a:ext cx="8380412" cy="2714279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可視化</a:t>
            </a:r>
            <a:r>
              <a:rPr lang="en-US" altLang="zh-TW" dirty="0" smtClean="0"/>
              <a:t>3-UI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762189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可視化</a:t>
            </a:r>
            <a:r>
              <a:rPr lang="en-US" altLang="zh-TW" dirty="0" smtClean="0"/>
              <a:t>3-UI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0" y="1417617"/>
            <a:ext cx="9144000" cy="287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999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可視化</a:t>
            </a:r>
            <a:r>
              <a:rPr lang="en-US" altLang="zh-TW" dirty="0" smtClean="0"/>
              <a:t>3-UI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12" y="1491630"/>
            <a:ext cx="8662953" cy="274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179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大綱">
  <a:themeElements>
    <a:clrScheme name="6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大綱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385092</TotalTime>
  <Words>67</Words>
  <Application>Microsoft Office PowerPoint</Application>
  <PresentationFormat>如螢幕大小 (16:9)</PresentationFormat>
  <Paragraphs>15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Office 佈景主題</vt:lpstr>
      <vt:lpstr>7_大綱</vt:lpstr>
      <vt:lpstr>PowerPoint 簡報</vt:lpstr>
      <vt:lpstr>網站地圖</vt:lpstr>
      <vt:lpstr>系統串接流程</vt:lpstr>
      <vt:lpstr>可視化圖表2-技術盤點-技術廣度</vt:lpstr>
      <vt:lpstr>可視化3-開發方式內容值Icon方式呈現</vt:lpstr>
      <vt:lpstr>可視化3-UI</vt:lpstr>
      <vt:lpstr>可視化3-UI</vt:lpstr>
      <vt:lpstr>可視化3-UI</vt:lpstr>
      <vt:lpstr>可視化3-UI</vt:lpstr>
      <vt:lpstr>網站Logo與名稱</vt:lpstr>
      <vt:lpstr>可視化匯出檔案內容</vt:lpstr>
      <vt:lpstr>專案排程</vt:lpstr>
      <vt:lpstr>系統串接流程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Molie MY Lin 林孟褕</dc:creator>
  <cp:lastModifiedBy>Jane Nine</cp:lastModifiedBy>
  <cp:revision>8332</cp:revision>
  <dcterms:created xsi:type="dcterms:W3CDTF">2011-02-08T02:08:58Z</dcterms:created>
  <dcterms:modified xsi:type="dcterms:W3CDTF">2021-06-03T05:46:42Z</dcterms:modified>
</cp:coreProperties>
</file>