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42"/>
  </p:notesMasterIdLst>
  <p:handoutMasterIdLst>
    <p:handoutMasterId r:id="rId43"/>
  </p:handoutMasterIdLst>
  <p:sldIdLst>
    <p:sldId id="619" r:id="rId18"/>
    <p:sldId id="620" r:id="rId19"/>
    <p:sldId id="611" r:id="rId20"/>
    <p:sldId id="614" r:id="rId21"/>
    <p:sldId id="615" r:id="rId22"/>
    <p:sldId id="616" r:id="rId23"/>
    <p:sldId id="617" r:id="rId24"/>
    <p:sldId id="629" r:id="rId25"/>
    <p:sldId id="630" r:id="rId26"/>
    <p:sldId id="631" r:id="rId27"/>
    <p:sldId id="632" r:id="rId28"/>
    <p:sldId id="633" r:id="rId29"/>
    <p:sldId id="634" r:id="rId30"/>
    <p:sldId id="613" r:id="rId31"/>
    <p:sldId id="618" r:id="rId32"/>
    <p:sldId id="621" r:id="rId33"/>
    <p:sldId id="622" r:id="rId34"/>
    <p:sldId id="623" r:id="rId35"/>
    <p:sldId id="624" r:id="rId36"/>
    <p:sldId id="625" r:id="rId37"/>
    <p:sldId id="626" r:id="rId38"/>
    <p:sldId id="627" r:id="rId39"/>
    <p:sldId id="628" r:id="rId40"/>
    <p:sldId id="563" r:id="rId41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viewProps" Target="viewProps.xml"/><Relationship Id="rId20" Type="http://schemas.openxmlformats.org/officeDocument/2006/relationships/slide" Target="slides/slide3.xml"/><Relationship Id="rId4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docs/rules/" TargetMode="External"/><Relationship Id="rId2" Type="http://schemas.openxmlformats.org/officeDocument/2006/relationships/hyperlink" Target="https://github.com/browserslist/browserslis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hyperlink" Target="https://babeljs.io/docs/e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46348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MPA</a:t>
            </a:r>
            <a:r>
              <a:rPr lang="zh-TW" altLang="en-US" dirty="0"/>
              <a:t>後端路由</a:t>
            </a:r>
            <a:br>
              <a:rPr lang="zh-TW" altLang="en-US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92088"/>
            <a:ext cx="5907329" cy="38678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1560" y="4659982"/>
            <a:ext cx="4638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參考來源</a:t>
            </a:r>
            <a:r>
              <a:rPr lang="en-US" altLang="zh-TW" dirty="0">
                <a:solidFill>
                  <a:schemeClr val="bg2"/>
                </a:solidFill>
              </a:rPr>
              <a:t>:https://book.vue.tw/CH4/4-1-vue-router-intro.html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(3)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5606"/>
            <a:ext cx="7423573" cy="29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(4)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5606"/>
            <a:ext cx="7423573" cy="29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(5)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75606"/>
            <a:ext cx="7236296" cy="29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(6)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771550"/>
            <a:ext cx="2886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9955"/>
            <a:ext cx="2626178" cy="21397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說明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71550"/>
            <a:ext cx="576064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Vue Router </a:t>
            </a:r>
            <a:r>
              <a:rPr lang="zh-TW" altLang="en-US" dirty="0"/>
              <a:t>是 </a:t>
            </a:r>
            <a:r>
              <a:rPr lang="en-US" altLang="zh-TW" dirty="0"/>
              <a:t>Vue.js </a:t>
            </a:r>
            <a:r>
              <a:rPr lang="zh-TW" altLang="en-US" dirty="0"/>
              <a:t>官方提供的前端路由管理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/>
              <a:t>路由模式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Hash 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在 </a:t>
            </a:r>
            <a:r>
              <a:rPr lang="en-US" altLang="zh-TW" dirty="0"/>
              <a:t>HTML5 </a:t>
            </a:r>
            <a:r>
              <a:rPr lang="zh-TW" altLang="en-US" dirty="0"/>
              <a:t>的 </a:t>
            </a:r>
            <a:r>
              <a:rPr lang="en-US" altLang="zh-TW" dirty="0"/>
              <a:t>History API </a:t>
            </a:r>
            <a:r>
              <a:rPr lang="zh-TW" altLang="en-US" dirty="0"/>
              <a:t>還沒出現之前，想要控制 </a:t>
            </a:r>
            <a:r>
              <a:rPr lang="en-US" altLang="zh-TW" dirty="0"/>
              <a:t>URL </a:t>
            </a:r>
            <a:r>
              <a:rPr lang="zh-TW" altLang="en-US" dirty="0"/>
              <a:t>又不能換頁，只能透過 </a:t>
            </a:r>
            <a:r>
              <a:rPr lang="en-US" altLang="zh-TW" dirty="0"/>
              <a:t>URL hash</a:t>
            </a:r>
            <a:r>
              <a:rPr lang="zh-TW" altLang="en-US" dirty="0"/>
              <a:t>，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#</a:t>
            </a:r>
            <a:r>
              <a:rPr lang="en-US" altLang="zh-TW" dirty="0"/>
              <a:t>(</a:t>
            </a:r>
            <a:r>
              <a:rPr lang="zh-TW" altLang="en-US" dirty="0"/>
              <a:t>井號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 </a:t>
            </a:r>
            <a:r>
              <a:rPr lang="en-US" altLang="zh-TW" dirty="0"/>
              <a:t>Hash </a:t>
            </a:r>
            <a:r>
              <a:rPr lang="en-US" altLang="zh-TW" dirty="0" smtClean="0"/>
              <a:t>(#)</a:t>
            </a:r>
            <a:r>
              <a:rPr lang="zh-TW" altLang="en-US" dirty="0" smtClean="0"/>
              <a:t> 代表是</a:t>
            </a:r>
            <a:r>
              <a:rPr lang="zh-TW" altLang="en-US" dirty="0"/>
              <a:t>「錨點」的含義</a:t>
            </a:r>
            <a:r>
              <a:rPr lang="zh-TW" altLang="en-US" dirty="0" smtClean="0"/>
              <a:t>，</a:t>
            </a:r>
            <a:r>
              <a:rPr lang="en-US" altLang="zh-TW" dirty="0" smtClean="0"/>
              <a:t>#</a:t>
            </a:r>
            <a:r>
              <a:rPr lang="zh-TW" altLang="en-US" dirty="0"/>
              <a:t>後面接的是這個網頁的某個</a:t>
            </a:r>
            <a:r>
              <a:rPr lang="zh-TW" altLang="en-US" dirty="0" smtClean="0"/>
              <a:t>位置，所以用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URL</a:t>
            </a:r>
            <a:r>
              <a:rPr lang="zh-TW" altLang="en-US" dirty="0" smtClean="0"/>
              <a:t>會出現</a:t>
            </a:r>
            <a:r>
              <a:rPr lang="en-US" altLang="zh-TW" dirty="0" smtClean="0"/>
              <a:t>#</a:t>
            </a:r>
            <a:r>
              <a:rPr lang="zh-TW" altLang="en-US" dirty="0" smtClean="0"/>
              <a:t>字號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History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運用</a:t>
            </a:r>
            <a:r>
              <a:rPr lang="en-US" altLang="zh-TW" dirty="0"/>
              <a:t> HTML5 </a:t>
            </a:r>
            <a:r>
              <a:rPr lang="zh-TW" altLang="en-US" dirty="0" smtClean="0"/>
              <a:t>提供的</a:t>
            </a:r>
            <a:r>
              <a:rPr lang="en-US" altLang="zh-TW" dirty="0"/>
              <a:t> History API </a:t>
            </a:r>
            <a:r>
              <a:rPr lang="zh-TW" altLang="en-US" dirty="0"/>
              <a:t>的</a:t>
            </a:r>
            <a:r>
              <a:rPr lang="zh-TW" altLang="en-US" dirty="0" smtClean="0"/>
              <a:t>擴充來指定</a:t>
            </a:r>
            <a:r>
              <a:rPr lang="zh-TW" altLang="en-US" dirty="0"/>
              <a:t>頁面的路徑切換</a:t>
            </a:r>
            <a:endParaRPr lang="en-US" altLang="zh-TW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11560" y="4587974"/>
            <a:ext cx="443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參考來源</a:t>
            </a:r>
            <a:r>
              <a:rPr lang="en-US" altLang="zh-TW" dirty="0" smtClean="0">
                <a:solidFill>
                  <a:schemeClr val="bg2"/>
                </a:solidFill>
              </a:rPr>
              <a:t>:</a:t>
            </a:r>
            <a:r>
              <a:rPr lang="zh-TW" altLang="en-US" dirty="0" smtClean="0">
                <a:solidFill>
                  <a:schemeClr val="bg2"/>
                </a:solidFill>
              </a:rPr>
              <a:t>https</a:t>
            </a:r>
            <a:r>
              <a:rPr lang="zh-TW" altLang="en-US" dirty="0">
                <a:solidFill>
                  <a:schemeClr val="bg2"/>
                </a:solidFill>
              </a:rPr>
              <a:t>://book.vue.tw/CH4/4-2-route-settings.html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860311"/>
            <a:ext cx="2342871" cy="19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85725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602" y="771550"/>
            <a:ext cx="512796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手動安裝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安裝指令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 </a:t>
            </a:r>
            <a:r>
              <a:rPr lang="en-US" altLang="zh-TW" sz="1200" dirty="0" err="1" smtClean="0"/>
              <a:t>npm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install 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-router </a:t>
            </a: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定義</a:t>
            </a:r>
            <a:r>
              <a:rPr lang="zh-TW" altLang="en-US" sz="1200" dirty="0"/>
              <a:t>路由要用的 </a:t>
            </a:r>
            <a:r>
              <a:rPr lang="en-US" altLang="zh-TW" sz="1200" dirty="0"/>
              <a:t>component </a:t>
            </a: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建立 </a:t>
            </a:r>
            <a:r>
              <a:rPr lang="en-US" altLang="zh-TW" sz="1200" dirty="0"/>
              <a:t>router </a:t>
            </a:r>
            <a:r>
              <a:rPr lang="zh-TW" altLang="en-US" sz="1200" dirty="0"/>
              <a:t>資料夾，並建立在此資料夾內建立一個 </a:t>
            </a:r>
            <a:r>
              <a:rPr lang="en-US" altLang="zh-TW" sz="1200" dirty="0" smtClean="0"/>
              <a:t>index.js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在</a:t>
            </a:r>
            <a:r>
              <a:rPr lang="en-US" altLang="zh-TW" sz="1200" dirty="0"/>
              <a:t>./router/index.js </a:t>
            </a:r>
            <a:r>
              <a:rPr lang="zh-TW" altLang="en-US" sz="1200" dirty="0"/>
              <a:t>引用 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-router </a:t>
            </a:r>
            <a:r>
              <a:rPr lang="zh-TW" altLang="en-US" sz="1200" dirty="0"/>
              <a:t>並定義路</a:t>
            </a:r>
            <a:r>
              <a:rPr lang="zh-TW" altLang="en-US" sz="1200" dirty="0" smtClean="0"/>
              <a:t>由</a:t>
            </a: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smtClean="0"/>
              <a:t>main.js </a:t>
            </a:r>
            <a:r>
              <a:rPr lang="zh-TW" altLang="en-US" sz="1200" dirty="0"/>
              <a:t>檔 </a:t>
            </a:r>
            <a:r>
              <a:rPr lang="en-US" altLang="zh-TW" sz="1200" dirty="0"/>
              <a:t>import ./router </a:t>
            </a:r>
            <a:r>
              <a:rPr lang="zh-TW" altLang="en-US" sz="1200" dirty="0"/>
              <a:t>並在 </a:t>
            </a:r>
            <a:r>
              <a:rPr lang="en-US" altLang="zh-TW" sz="1200" dirty="0"/>
              <a:t>Vue </a:t>
            </a:r>
            <a:r>
              <a:rPr lang="zh-TW" altLang="en-US" sz="1200" dirty="0"/>
              <a:t>內注入路由器 </a:t>
            </a:r>
            <a:r>
              <a:rPr lang="en-US" altLang="zh-TW" sz="1200" dirty="0" err="1" smtClean="0"/>
              <a:t>vue</a:t>
            </a:r>
            <a:r>
              <a:rPr lang="en-US" altLang="zh-TW" sz="1200" dirty="0" smtClean="0"/>
              <a:t>-router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 smtClean="0"/>
              <a:t>App.vue</a:t>
            </a:r>
            <a:r>
              <a:rPr lang="en-US" altLang="zh-TW" sz="1200" dirty="0" smtClean="0"/>
              <a:t> </a:t>
            </a:r>
            <a:r>
              <a:rPr lang="zh-TW" altLang="en-US" sz="1200" dirty="0"/>
              <a:t>檔在 </a:t>
            </a:r>
            <a:r>
              <a:rPr lang="en-US" altLang="zh-TW" sz="1200" dirty="0"/>
              <a:t>Vue </a:t>
            </a:r>
            <a:r>
              <a:rPr lang="zh-TW" altLang="en-US" sz="1200" dirty="0"/>
              <a:t>要 </a:t>
            </a:r>
            <a:r>
              <a:rPr lang="en-US" altLang="zh-TW" sz="1200" dirty="0"/>
              <a:t>Render </a:t>
            </a:r>
            <a:r>
              <a:rPr lang="zh-TW" altLang="en-US" sz="1200" dirty="0"/>
              <a:t>的 </a:t>
            </a:r>
            <a:r>
              <a:rPr lang="en-US" altLang="zh-TW" sz="1200" dirty="0"/>
              <a:t>element </a:t>
            </a:r>
            <a:r>
              <a:rPr lang="zh-TW" altLang="en-US" sz="1200" dirty="0"/>
              <a:t>底下加上</a:t>
            </a:r>
            <a:r>
              <a:rPr lang="en-US" altLang="zh-TW" sz="1200" dirty="0"/>
              <a:t>&lt;router-view/&gt;</a:t>
            </a:r>
            <a:r>
              <a:rPr lang="zh-TW" altLang="en-US" sz="1200" dirty="0"/>
              <a:t>代表要 </a:t>
            </a:r>
            <a:r>
              <a:rPr lang="en-US" altLang="zh-TW" sz="1200" dirty="0" smtClean="0"/>
              <a:t>render</a:t>
            </a:r>
            <a:r>
              <a:rPr lang="zh-TW" altLang="en-US" sz="1200" dirty="0" smtClean="0"/>
              <a:t>畫面內容的區塊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31970"/>
            <a:ext cx="2304256" cy="12964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72" y="3579862"/>
            <a:ext cx="3067447" cy="12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85725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預設配置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99542"/>
            <a:ext cx="4223329" cy="42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85725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Vue-Router</a:t>
            </a:r>
            <a:r>
              <a:rPr lang="zh-TW" altLang="en-US" dirty="0" smtClean="0"/>
              <a:t>實例配置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43558"/>
            <a:ext cx="5527909" cy="31912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21" y="1290271"/>
            <a:ext cx="3329075" cy="27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67694"/>
            <a:ext cx="4381500" cy="2886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介紹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71550"/>
            <a:ext cx="792088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/>
              <a:t>Vuex</a:t>
            </a:r>
            <a:r>
              <a:rPr lang="en-US" altLang="zh-TW" dirty="0"/>
              <a:t> </a:t>
            </a:r>
            <a:r>
              <a:rPr lang="zh-TW" altLang="en-US" dirty="0"/>
              <a:t>是一個專為</a:t>
            </a:r>
            <a:r>
              <a:rPr lang="en-US" altLang="zh-TW" dirty="0"/>
              <a:t>Vue.js </a:t>
            </a:r>
            <a:r>
              <a:rPr lang="zh-TW" altLang="en-US" dirty="0"/>
              <a:t>應用程序開發的，做為網站的全域狀態</a:t>
            </a:r>
            <a:r>
              <a:rPr lang="zh-TW" altLang="en-US" dirty="0" smtClean="0"/>
              <a:t>管理，</a:t>
            </a:r>
            <a:r>
              <a:rPr lang="zh-TW" altLang="en-US" dirty="0"/>
              <a:t>可以將全域</a:t>
            </a:r>
            <a:r>
              <a:rPr lang="zh-TW" altLang="en-US" dirty="0" smtClean="0"/>
              <a:t>狀態</a:t>
            </a:r>
            <a:r>
              <a:rPr lang="zh-TW" altLang="en-US" dirty="0"/>
              <a:t>集中管理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原因</a:t>
            </a:r>
            <a:r>
              <a:rPr lang="en-US" altLang="zh-TW" dirty="0" smtClean="0"/>
              <a:t>: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在專案結構下通常會有多個組件，組件內</a:t>
            </a:r>
            <a:r>
              <a:rPr lang="zh-TW" altLang="en-US" dirty="0" smtClean="0"/>
              <a:t>可能又有子組件</a:t>
            </a:r>
            <a:r>
              <a:rPr lang="zh-TW" altLang="en-US" dirty="0"/>
              <a:t>，組件的溝通，通常會用到 </a:t>
            </a:r>
            <a:r>
              <a:rPr lang="en-US" altLang="zh-TW" dirty="0"/>
              <a:t>emit </a:t>
            </a:r>
            <a:r>
              <a:rPr lang="zh-TW" altLang="en-US" dirty="0"/>
              <a:t>和 </a:t>
            </a:r>
            <a:r>
              <a:rPr lang="en-US" altLang="zh-TW" dirty="0"/>
              <a:t>props</a:t>
            </a:r>
            <a:r>
              <a:rPr lang="zh-TW" altLang="en-US" dirty="0"/>
              <a:t>，</a:t>
            </a:r>
            <a:r>
              <a:rPr lang="en-US" altLang="zh-TW" dirty="0"/>
              <a:t>emit </a:t>
            </a:r>
            <a:r>
              <a:rPr lang="zh-TW" altLang="en-US" dirty="0"/>
              <a:t>回來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props</a:t>
            </a:r>
            <a:r>
              <a:rPr lang="zh-TW" altLang="en-US" dirty="0" smtClean="0"/>
              <a:t>下去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為了</a:t>
            </a:r>
            <a:r>
              <a:rPr lang="zh-TW" altLang="en-US" dirty="0"/>
              <a:t>處理大型專案像是這樣跨結構的兄弟組件溝通，而非單純父子組件溝通，</a:t>
            </a:r>
            <a:r>
              <a:rPr lang="en-US" altLang="zh-TW" dirty="0" err="1"/>
              <a:t>Vuex</a:t>
            </a:r>
            <a:r>
              <a:rPr lang="en-US" altLang="zh-TW" dirty="0"/>
              <a:t> </a:t>
            </a:r>
            <a:r>
              <a:rPr lang="zh-TW" altLang="en-US" dirty="0"/>
              <a:t>就產生了。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5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602" y="771550"/>
            <a:ext cx="512796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手動安裝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安裝指令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npm</a:t>
            </a:r>
            <a:r>
              <a:rPr lang="en-US" altLang="zh-TW" sz="1200" dirty="0"/>
              <a:t> install </a:t>
            </a:r>
            <a:r>
              <a:rPr lang="en-US" altLang="zh-TW" sz="1200" dirty="0" err="1"/>
              <a:t>vuex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–save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建立 </a:t>
            </a:r>
            <a:r>
              <a:rPr lang="en-US" altLang="zh-TW" sz="1200" dirty="0" smtClean="0"/>
              <a:t>store</a:t>
            </a:r>
            <a:r>
              <a:rPr lang="zh-TW" altLang="en-US" sz="1200" dirty="0" smtClean="0"/>
              <a:t>資料夾</a:t>
            </a:r>
            <a:r>
              <a:rPr lang="zh-TW" altLang="en-US" sz="1200" dirty="0"/>
              <a:t>，並建立在此資料夾內建立一個 </a:t>
            </a:r>
            <a:r>
              <a:rPr lang="en-US" altLang="zh-TW" sz="1200" dirty="0" smtClean="0"/>
              <a:t>index.js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200" dirty="0" smtClean="0"/>
              <a:t>在</a:t>
            </a:r>
            <a:r>
              <a:rPr lang="en-US" altLang="zh-TW" sz="1200" dirty="0" smtClean="0"/>
              <a:t>./store/index.js </a:t>
            </a:r>
            <a:r>
              <a:rPr lang="zh-TW" altLang="en-US" sz="1200" dirty="0"/>
              <a:t>引用 </a:t>
            </a:r>
            <a:r>
              <a:rPr lang="en-US" altLang="zh-TW" sz="1200" dirty="0" err="1" smtClean="0"/>
              <a:t>Vuex</a:t>
            </a: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smtClean="0"/>
              <a:t>main.js </a:t>
            </a:r>
            <a:r>
              <a:rPr lang="zh-TW" altLang="en-US" sz="1200" dirty="0"/>
              <a:t>檔 </a:t>
            </a:r>
            <a:r>
              <a:rPr lang="en-US" altLang="zh-TW" sz="1200" dirty="0"/>
              <a:t>import </a:t>
            </a:r>
            <a:r>
              <a:rPr lang="en-US" altLang="zh-TW" sz="1200" dirty="0" smtClean="0"/>
              <a:t>./store </a:t>
            </a:r>
            <a:r>
              <a:rPr lang="zh-TW" altLang="en-US" sz="1200" dirty="0"/>
              <a:t>並在 </a:t>
            </a:r>
            <a:r>
              <a:rPr lang="en-US" altLang="zh-TW" sz="1200" dirty="0"/>
              <a:t>Vue </a:t>
            </a:r>
            <a:r>
              <a:rPr lang="zh-TW" altLang="en-US" sz="1200" dirty="0"/>
              <a:t>內注入路由器 </a:t>
            </a:r>
            <a:r>
              <a:rPr lang="en-US" altLang="zh-TW" sz="1200" dirty="0" err="1" smtClean="0"/>
              <a:t>Vuex</a:t>
            </a:r>
            <a:r>
              <a:rPr lang="en-US" altLang="zh-TW" sz="1200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2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2" y="1563638"/>
            <a:ext cx="1890210" cy="15121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2" y="3435846"/>
            <a:ext cx="1707526" cy="14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69717"/>
            <a:ext cx="5874170" cy="39902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46348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SPA</a:t>
            </a:r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r>
              <a:rPr lang="zh-TW" altLang="en-US" dirty="0"/>
              <a:t>路</a:t>
            </a:r>
            <a:r>
              <a:rPr lang="zh-TW" altLang="en-US" dirty="0" smtClean="0"/>
              <a:t>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4659982"/>
            <a:ext cx="4638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參考來源</a:t>
            </a:r>
            <a:r>
              <a:rPr lang="en-US" altLang="zh-TW" dirty="0">
                <a:solidFill>
                  <a:schemeClr val="bg2"/>
                </a:solidFill>
              </a:rPr>
              <a:t>:https://book.vue.tw/CH4/4-1-vue-router-intro.html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00" y="1635646"/>
            <a:ext cx="4392488" cy="29523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/>
              <a:t>運作方式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71550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儲存</a:t>
            </a:r>
            <a:r>
              <a:rPr lang="zh-TW" altLang="en-US" dirty="0"/>
              <a:t>狀態的為 </a:t>
            </a:r>
            <a:r>
              <a:rPr lang="en-US" altLang="zh-TW" dirty="0"/>
              <a:t>State</a:t>
            </a:r>
            <a:r>
              <a:rPr lang="zh-TW" altLang="en-US" dirty="0"/>
              <a:t>，組件需要更動狀態時，需要透過 </a:t>
            </a:r>
            <a:r>
              <a:rPr lang="en-US" altLang="zh-TW" dirty="0"/>
              <a:t>Actions </a:t>
            </a:r>
            <a:r>
              <a:rPr lang="zh-TW" altLang="en-US" dirty="0"/>
              <a:t>發出一個 </a:t>
            </a:r>
            <a:r>
              <a:rPr lang="en-US" altLang="zh-TW" dirty="0"/>
              <a:t>Commit </a:t>
            </a:r>
            <a:r>
              <a:rPr lang="zh-TW" altLang="en-US" dirty="0"/>
              <a:t>去呼叫 </a:t>
            </a:r>
            <a:r>
              <a:rPr lang="en-US" altLang="zh-TW" dirty="0"/>
              <a:t>Mutations</a:t>
            </a:r>
            <a:r>
              <a:rPr lang="zh-TW" altLang="en-US" dirty="0"/>
              <a:t>，再由 </a:t>
            </a:r>
            <a:r>
              <a:rPr lang="en-US" altLang="zh-TW" dirty="0"/>
              <a:t>Mutations </a:t>
            </a:r>
            <a:r>
              <a:rPr lang="zh-TW" altLang="en-US" dirty="0"/>
              <a:t>去更改 </a:t>
            </a:r>
            <a:r>
              <a:rPr lang="en-US" altLang="zh-TW" dirty="0"/>
              <a:t>State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24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Vuex</a:t>
            </a:r>
            <a:r>
              <a:rPr lang="zh-TW" altLang="en-US" dirty="0" smtClean="0"/>
              <a:t>實際使用案例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82146"/>
            <a:ext cx="4824536" cy="47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915"/>
            <a:ext cx="7705725" cy="497210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生命週期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23478"/>
            <a:ext cx="2339752" cy="49274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627534"/>
            <a:ext cx="6336704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/>
              <a:t>beforeCreate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實例初始化立即叫用，這時還未創建實例，所以任何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實體中的設定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例如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: data )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都還未配置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created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完成創建實例，這時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實體中的配置除了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$el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外已全部配置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數據偵聽、計算屬性、方法、事件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/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偵聽器的回調函數。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，而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$el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要在掛載模板後才會配置。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 smtClean="0"/>
              <a:t>beforeMount</a:t>
            </a:r>
            <a:endParaRPr lang="zh-TW" altLang="en-US" sz="1200" b="1" dirty="0" smtClean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在掛載開始之前被調用：相關的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render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該鉤子在服務器端渲染期間不被調用。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mounted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在實例掛載完成後被調用，這時候傳遞給 如果根實例被掛載到了一個文檔內的元素上，當 注意 如果你希望等待整個視圖都渲染完畢，可以在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app.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mountvm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.$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elmountedvm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.$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elmounted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mounted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該鉤子在服務器端渲染期間不被調用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/>
              <a:t>beforeUpdate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在數據發生改變後，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被更新之前被調用。這裡適合在現有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將要被更新之前訪問它，比如移除手動添加的事件監聽器。該鉤子在服務器端渲染期間不被調用，因為只有初次渲染會在服務器端進行。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updated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在數據更改導致的虛擬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重新渲染和更新完畢之後被調用。當這個鉤子被調用時，組件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已經更新，所以你現在可以執行依賴於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的操作。然而在大多數情況下，你應該避免在此期間更改狀態。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 err="1"/>
              <a:t>beforeDestroy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實例銷毀前被調用，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Vue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實例還可使用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200" b="1" dirty="0"/>
              <a:t>destroyed</a:t>
            </a:r>
            <a:endParaRPr lang="zh-TW" altLang="en-US" sz="1200" b="1" dirty="0"/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Vue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實例銷毀，所有的 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DOM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元素綁定被解除、移除偵聽事件、</a:t>
            </a:r>
            <a:r>
              <a:rPr lang="en-US" altLang="zh-TW" sz="1100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Vue</a:t>
            </a:r>
            <a:r>
              <a:rPr lang="en-US" altLang="zh-TW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child </a:t>
            </a:r>
            <a:r>
              <a:rPr lang="zh-TW" altLang="en-US" sz="11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實例也被一併銷毀</a:t>
            </a:r>
          </a:p>
        </p:txBody>
      </p:sp>
    </p:spTree>
    <p:extLst>
      <p:ext uri="{BB962C8B-B14F-4D97-AF65-F5344CB8AC3E}">
        <p14:creationId xmlns:p14="http://schemas.microsoft.com/office/powerpoint/2010/main" val="33841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202332"/>
            <a:ext cx="7705725" cy="49721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常用資源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750" y="987574"/>
            <a:ext cx="576064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驗證資料</a:t>
            </a:r>
            <a:r>
              <a:rPr lang="en-US" altLang="zh-TW" dirty="0" smtClean="0"/>
              <a:t>v-</a:t>
            </a:r>
            <a:r>
              <a:rPr lang="en-US" altLang="zh-TW" dirty="0" err="1" smtClean="0"/>
              <a:t>vaildate</a:t>
            </a:r>
            <a:endParaRPr lang="zh-TW" altLang="en-US" dirty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參考連結</a:t>
            </a:r>
            <a:r>
              <a:rPr lang="en-US" altLang="zh-TW" dirty="0" smtClean="0"/>
              <a:t>:https</a:t>
            </a:r>
            <a:r>
              <a:rPr lang="en-US" altLang="zh-TW" dirty="0"/>
              <a:t>://vee-validate.logaretm.com/v2/guide/rules.html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UI kit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element </a:t>
            </a:r>
            <a:r>
              <a:rPr lang="en-US" altLang="zh-TW" dirty="0"/>
              <a:t>UI : https://element.eleme.io/#/zh-CN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bootstrap </a:t>
            </a:r>
            <a:r>
              <a:rPr lang="en-US" altLang="zh-TW" dirty="0" err="1"/>
              <a:t>vue</a:t>
            </a:r>
            <a:r>
              <a:rPr lang="en-US" altLang="zh-TW" dirty="0"/>
              <a:t>  : https://bootstrap-vue.org/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2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46348"/>
            <a:ext cx="7705725" cy="857250"/>
          </a:xfrm>
        </p:spPr>
        <p:txBody>
          <a:bodyPr/>
          <a:lstStyle/>
          <a:p>
            <a:r>
              <a:rPr lang="zh-TW" altLang="en-US" dirty="0"/>
              <a:t>開發環境</a:t>
            </a:r>
            <a:r>
              <a:rPr lang="zh-TW" altLang="en-US" dirty="0" smtClean="0"/>
              <a:t>建置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50" y="1203598"/>
            <a:ext cx="720159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IDE :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 (</a:t>
            </a:r>
            <a:r>
              <a:rPr lang="zh-TW" altLang="en-US" dirty="0" smtClean="0"/>
              <a:t>下載連結</a:t>
            </a:r>
            <a:r>
              <a:rPr lang="en-US" altLang="zh-TW" dirty="0"/>
              <a:t>: https://</a:t>
            </a:r>
            <a:r>
              <a:rPr lang="en-US" altLang="zh-TW" dirty="0" smtClean="0"/>
              <a:t>code.visualstudio.com/download)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VS </a:t>
            </a:r>
            <a:r>
              <a:rPr lang="en-US" altLang="zh-TW" dirty="0"/>
              <a:t>code</a:t>
            </a:r>
            <a:r>
              <a:rPr lang="zh-TW" altLang="en-US" dirty="0"/>
              <a:t>插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err="1"/>
              <a:t>Vetur</a:t>
            </a:r>
            <a:r>
              <a:rPr lang="en-US" altLang="zh-TW" dirty="0" smtClean="0"/>
              <a:t>:  </a:t>
            </a:r>
            <a:r>
              <a:rPr lang="en-US" altLang="zh-TW" dirty="0"/>
              <a:t>Vue </a:t>
            </a:r>
            <a:r>
              <a:rPr lang="zh-TW" altLang="en-US" dirty="0"/>
              <a:t>的語法工具包，語法高亮顯示，幫助檢查問題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Vue </a:t>
            </a:r>
            <a:r>
              <a:rPr lang="en-US" altLang="zh-TW" dirty="0" err="1"/>
              <a:t>VSCode</a:t>
            </a:r>
            <a:r>
              <a:rPr lang="en-US" altLang="zh-TW" dirty="0"/>
              <a:t> Snippets : </a:t>
            </a:r>
            <a:r>
              <a:rPr lang="zh-TW" altLang="en-US" dirty="0"/>
              <a:t>快速產生程式碼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err="1"/>
              <a:t>vscode</a:t>
            </a:r>
            <a:r>
              <a:rPr lang="en-US" altLang="zh-TW" dirty="0"/>
              <a:t>-icons : </a:t>
            </a:r>
            <a:r>
              <a:rPr lang="zh-TW" altLang="en-US" dirty="0"/>
              <a:t>輔助顯示程式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安裝</a:t>
            </a:r>
            <a:r>
              <a:rPr lang="en-US" altLang="zh-TW" dirty="0" err="1" smtClean="0"/>
              <a:t>nodejs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離</a:t>
            </a:r>
            <a:r>
              <a:rPr lang="zh-TW" altLang="en-US" dirty="0"/>
              <a:t>線安裝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/>
              <a:t>Email) &amp; vs code </a:t>
            </a:r>
            <a:r>
              <a:rPr lang="zh-TW" altLang="en-US" dirty="0"/>
              <a:t>設定</a:t>
            </a:r>
            <a:r>
              <a:rPr lang="en-US" altLang="zh-TW" dirty="0"/>
              <a:t>Proxy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查詢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安裝版本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npm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–v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安裝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-cli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npm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install -g @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vue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/cli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4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50" y="303589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(1)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50" y="1203598"/>
            <a:ext cx="37452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專案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vue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專案名稱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 smtClean="0"/>
              <a:t>選擇 </a:t>
            </a:r>
            <a:r>
              <a:rPr lang="en-US" altLang="zh-TW" dirty="0"/>
              <a:t>Manually select </a:t>
            </a:r>
            <a:r>
              <a:rPr lang="en-US" altLang="zh-TW" dirty="0" smtClean="0"/>
              <a:t>features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選擇要安裝的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43" y="1809197"/>
            <a:ext cx="2707785" cy="7920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43528"/>
            <a:ext cx="2746444" cy="17555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99173" y="1203598"/>
            <a:ext cx="374521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dirty="0" smtClean="0"/>
              <a:t>選擇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dirty="0" smtClean="0"/>
              <a:t>選擇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-Router</a:t>
            </a:r>
            <a:r>
              <a:rPr lang="zh-TW" altLang="en-US" dirty="0" smtClean="0"/>
              <a:t>的模式為</a:t>
            </a:r>
            <a:r>
              <a:rPr lang="en-US" altLang="zh-TW" dirty="0" smtClean="0"/>
              <a:t>History Mode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linter (</a:t>
            </a:r>
            <a:r>
              <a:rPr lang="zh-TW" altLang="en-US" dirty="0" smtClean="0"/>
              <a:t>檢查</a:t>
            </a:r>
            <a:r>
              <a:rPr lang="zh-TW" altLang="en-US" dirty="0"/>
              <a:t>程式的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563638"/>
            <a:ext cx="4149891" cy="7200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2715766"/>
            <a:ext cx="4149890" cy="7396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3894916"/>
            <a:ext cx="414989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310" y="269456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(2)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035" y="1193119"/>
            <a:ext cx="37452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r>
              <a:rPr lang="zh-TW" altLang="en-US" dirty="0" smtClean="0"/>
              <a:t>選擇</a:t>
            </a:r>
            <a:r>
              <a:rPr lang="en-US" altLang="zh-TW" dirty="0" err="1" smtClean="0"/>
              <a:t>linte</a:t>
            </a:r>
            <a:r>
              <a:rPr lang="zh-TW" altLang="en-US" dirty="0" smtClean="0"/>
              <a:t>要檢查的時間點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r>
              <a:rPr lang="zh-TW" altLang="en-US" dirty="0" smtClean="0"/>
              <a:t>選擇 </a:t>
            </a:r>
            <a:r>
              <a:rPr lang="en-US" altLang="zh-TW" dirty="0" err="1" smtClean="0"/>
              <a:t>ESLint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Babel</a:t>
            </a:r>
            <a:r>
              <a:rPr lang="zh-TW" altLang="en-US" dirty="0" smtClean="0"/>
              <a:t>配置放置的位子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r>
              <a:rPr lang="zh-TW" altLang="en-US" dirty="0"/>
              <a:t>是否要將這次設定保存為未來</a:t>
            </a:r>
            <a:r>
              <a:rPr lang="zh-TW" altLang="en-US" dirty="0" smtClean="0"/>
              <a:t>預設樣板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99173" y="1203598"/>
            <a:ext cx="374521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r>
              <a:rPr lang="zh-TW" altLang="en-US" dirty="0" smtClean="0"/>
              <a:t>設定</a:t>
            </a:r>
            <a:r>
              <a:rPr lang="zh-TW" altLang="en-US" dirty="0"/>
              <a:t>預設</a:t>
            </a:r>
            <a:r>
              <a:rPr lang="zh-TW" altLang="en-US" dirty="0" smtClean="0"/>
              <a:t>樣板名稱</a:t>
            </a: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r>
              <a:rPr lang="zh-TW" altLang="en-US" dirty="0" smtClean="0"/>
              <a:t>顯示建立專案成功，並顯示執行指令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10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08373"/>
            <a:ext cx="2857500" cy="6000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92067"/>
            <a:ext cx="3415505" cy="5061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91" y="3579862"/>
            <a:ext cx="3752725" cy="12417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543073"/>
            <a:ext cx="4791033" cy="151960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847" y="3605569"/>
            <a:ext cx="3248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專案結構說明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2280" y="555526"/>
            <a:ext cx="7200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.</a:t>
            </a:r>
            <a:r>
              <a:rPr lang="en-US" altLang="zh-TW" sz="1200" dirty="0" err="1"/>
              <a:t>browserslistrc</a:t>
            </a:r>
            <a:r>
              <a:rPr lang="en-US" altLang="zh-TW" sz="1200" dirty="0"/>
              <a:t>:</a:t>
            </a:r>
            <a:r>
              <a:rPr lang="zh-TW" altLang="en-US" sz="1200" dirty="0"/>
              <a:t>配置支援的瀏覽器範圍，</a:t>
            </a:r>
            <a:r>
              <a:rPr lang="en-US" altLang="zh-TW" sz="1200" dirty="0"/>
              <a:t>babel</a:t>
            </a:r>
            <a:r>
              <a:rPr lang="zh-TW" altLang="en-US" sz="1200" dirty="0"/>
              <a:t>會根據這個進行 </a:t>
            </a:r>
            <a:r>
              <a:rPr lang="en-US" altLang="zh-TW" sz="1200" dirty="0" err="1"/>
              <a:t>Polyfill</a:t>
            </a:r>
            <a:r>
              <a:rPr lang="zh-TW" altLang="en-US" sz="1200" dirty="0"/>
              <a:t>，設定方式參考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>
                <a:hlinkClick r:id="rId2"/>
              </a:rPr>
              <a:t>https://github.com/browserslist/browserslist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.eslintrc.js</a:t>
            </a:r>
            <a:r>
              <a:rPr lang="zh-TW" altLang="en-US" sz="1200" dirty="0"/>
              <a:t> 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 err="1"/>
              <a:t>Eslint</a:t>
            </a:r>
            <a:r>
              <a:rPr lang="zh-TW" altLang="en-US" sz="1200" dirty="0"/>
              <a:t>設定檔，參考設定規則 </a:t>
            </a:r>
            <a:r>
              <a:rPr lang="en-US" altLang="zh-TW" sz="1200" dirty="0">
                <a:hlinkClick r:id="rId3"/>
              </a:rPr>
              <a:t>https://eslint.org/docs/rules/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babel.config.js</a:t>
            </a:r>
            <a:r>
              <a:rPr lang="zh-TW" altLang="en-US" sz="1200" dirty="0"/>
              <a:t> </a:t>
            </a:r>
            <a:r>
              <a:rPr lang="en-US" altLang="zh-TW" sz="1200" dirty="0"/>
              <a:t>:</a:t>
            </a:r>
            <a:r>
              <a:rPr lang="zh-TW" altLang="en-US" sz="1200" dirty="0"/>
              <a:t>  </a:t>
            </a:r>
            <a:r>
              <a:rPr lang="en-US" altLang="zh-TW" sz="1200" dirty="0"/>
              <a:t>babel</a:t>
            </a:r>
            <a:r>
              <a:rPr lang="zh-TW" altLang="en-US" sz="1200" dirty="0"/>
              <a:t>設定檔，參考連結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>
                <a:hlinkClick r:id="rId4"/>
              </a:rPr>
              <a:t>https://babeljs.io/docs/en/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package-</a:t>
            </a:r>
            <a:r>
              <a:rPr lang="en-US" altLang="zh-TW" sz="1200" dirty="0" err="1"/>
              <a:t>lock.json</a:t>
            </a:r>
            <a:r>
              <a:rPr lang="en-US" altLang="zh-TW" sz="1200" dirty="0"/>
              <a:t>:</a:t>
            </a:r>
            <a:r>
              <a:rPr lang="zh-TW" altLang="en-US" sz="1200" dirty="0"/>
              <a:t>  </a:t>
            </a:r>
            <a:r>
              <a:rPr lang="en-US" altLang="zh-TW" sz="1200" dirty="0" err="1"/>
              <a:t>npm</a:t>
            </a:r>
            <a:r>
              <a:rPr lang="zh-TW" altLang="en-US" sz="1200" dirty="0"/>
              <a:t>參考下載依賴包文件，標示到後面的小版本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package-</a:t>
            </a:r>
            <a:r>
              <a:rPr lang="en-US" altLang="zh-TW" sz="1200" dirty="0" err="1"/>
              <a:t>lock.json</a:t>
            </a:r>
            <a:r>
              <a:rPr lang="en-US" altLang="zh-TW" sz="1200" dirty="0"/>
              <a:t>:</a:t>
            </a:r>
            <a:r>
              <a:rPr lang="zh-TW" altLang="en-US" sz="1200" dirty="0"/>
              <a:t>  </a:t>
            </a:r>
            <a:r>
              <a:rPr lang="en-US" altLang="zh-TW" sz="1200" dirty="0" err="1"/>
              <a:t>npm</a:t>
            </a:r>
            <a:r>
              <a:rPr lang="zh-TW" altLang="en-US" sz="1200" dirty="0"/>
              <a:t>參考下載依賴包文件，標示到大版本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public</a:t>
            </a:r>
            <a:r>
              <a:rPr lang="zh-TW" altLang="en-US" sz="1200" dirty="0"/>
              <a:t>：靜態資源資料夾，這裡的檔案不經 </a:t>
            </a:r>
            <a:r>
              <a:rPr lang="en-US" altLang="zh-TW" sz="1200" dirty="0" err="1"/>
              <a:t>webpack</a:t>
            </a:r>
            <a:r>
              <a:rPr lang="en-US" altLang="zh-TW" sz="1200" dirty="0"/>
              <a:t> </a:t>
            </a:r>
            <a:r>
              <a:rPr lang="zh-TW" altLang="en-US" sz="1200" dirty="0"/>
              <a:t>打包，直接複製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/>
              <a:t>public/index.html</a:t>
            </a:r>
            <a:r>
              <a:rPr lang="zh-TW" altLang="en-US" sz="1200" dirty="0"/>
              <a:t>：首頁的 </a:t>
            </a:r>
            <a:r>
              <a:rPr lang="en-US" altLang="zh-TW" sz="1200" dirty="0"/>
              <a:t>HTML </a:t>
            </a:r>
            <a:r>
              <a:rPr lang="zh-TW" altLang="en-US" sz="1200" dirty="0"/>
              <a:t>檔，裡面不會有主要內容，可編輯網頁所需的 </a:t>
            </a:r>
            <a:r>
              <a:rPr lang="en-US" altLang="zh-TW" sz="1200" dirty="0"/>
              <a:t>meta tag </a:t>
            </a:r>
            <a:r>
              <a:rPr lang="zh-TW" altLang="en-US" sz="1200" dirty="0"/>
              <a:t>或是引入外部的 </a:t>
            </a:r>
            <a:r>
              <a:rPr lang="en-US" altLang="zh-TW" sz="1200" dirty="0" err="1"/>
              <a:t>css</a:t>
            </a:r>
            <a:r>
              <a:rPr lang="en-US" altLang="zh-TW" sz="1200" dirty="0"/>
              <a:t> </a:t>
            </a:r>
            <a:r>
              <a:rPr lang="zh-TW" altLang="en-US" sz="1200" dirty="0"/>
              <a:t>或 </a:t>
            </a:r>
            <a:r>
              <a:rPr lang="en-US" altLang="zh-TW" sz="1200" dirty="0" err="1"/>
              <a:t>js</a:t>
            </a:r>
            <a:endParaRPr lang="en-US" altLang="zh-TW" sz="12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/assets</a:t>
            </a:r>
            <a:r>
              <a:rPr lang="zh-TW" altLang="en-US" sz="1200" dirty="0"/>
              <a:t>：圖檔資料夾，會經過 </a:t>
            </a:r>
            <a:r>
              <a:rPr lang="en-US" altLang="zh-TW" sz="1200" dirty="0" err="1"/>
              <a:t>webpack</a:t>
            </a:r>
            <a:r>
              <a:rPr lang="en-US" altLang="zh-TW" sz="1200" dirty="0"/>
              <a:t> </a:t>
            </a:r>
            <a:r>
              <a:rPr lang="zh-TW" altLang="en-US" sz="1200" dirty="0"/>
              <a:t>打包，必須放在這個資料夾內才能夠在成功被引用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/main.js</a:t>
            </a:r>
            <a:r>
              <a:rPr lang="zh-TW" altLang="en-US" sz="1200" dirty="0"/>
              <a:t>：整個 </a:t>
            </a:r>
            <a:r>
              <a:rPr lang="en-US" altLang="zh-TW" sz="1200" dirty="0"/>
              <a:t>Vue </a:t>
            </a:r>
            <a:r>
              <a:rPr lang="zh-TW" altLang="en-US" sz="1200" dirty="0"/>
              <a:t>專案的最源頭，裡面引入了 </a:t>
            </a:r>
            <a:r>
              <a:rPr lang="en-US" altLang="zh-TW" sz="1200" dirty="0"/>
              <a:t>Vue </a:t>
            </a:r>
            <a:r>
              <a:rPr lang="zh-TW" altLang="en-US" sz="1200" dirty="0"/>
              <a:t>並創建了 </a:t>
            </a:r>
            <a:r>
              <a:rPr lang="en-US" altLang="zh-TW" sz="1200" dirty="0"/>
              <a:t>Vue </a:t>
            </a:r>
            <a:r>
              <a:rPr lang="zh-TW" altLang="en-US" sz="1200" dirty="0"/>
              <a:t>實例，這個 </a:t>
            </a:r>
            <a:r>
              <a:rPr lang="en-US" altLang="zh-TW" sz="1200" dirty="0"/>
              <a:t>Vue </a:t>
            </a:r>
            <a:r>
              <a:rPr lang="zh-TW" altLang="en-US" sz="1200" dirty="0"/>
              <a:t>實例有一個引入的 </a:t>
            </a:r>
            <a:r>
              <a:rPr lang="en-US" altLang="zh-TW" sz="1200" dirty="0"/>
              <a:t>components </a:t>
            </a:r>
            <a:r>
              <a:rPr lang="zh-TW" altLang="en-US" sz="1200" dirty="0"/>
              <a:t>就是 </a:t>
            </a:r>
            <a:r>
              <a:rPr lang="en-US" altLang="zh-TW" sz="1200" dirty="0" err="1" smtClean="0"/>
              <a:t>App.vue</a:t>
            </a:r>
            <a:r>
              <a:rPr lang="zh-TW" altLang="en-US" sz="1200" dirty="0" smtClean="0"/>
              <a:t>，若</a:t>
            </a:r>
            <a:r>
              <a:rPr lang="zh-TW" altLang="en-US" sz="1200" dirty="0"/>
              <a:t>有使用 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 </a:t>
            </a:r>
            <a:r>
              <a:rPr lang="zh-TW" altLang="en-US" sz="1200" dirty="0"/>
              <a:t>的套件，如：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 router 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vue</a:t>
            </a:r>
            <a:r>
              <a:rPr lang="en-US" altLang="zh-TW" sz="1200" dirty="0"/>
              <a:t> touch</a:t>
            </a:r>
            <a:r>
              <a:rPr lang="zh-TW" altLang="en-US" sz="1200" dirty="0"/>
              <a:t>，下載後須從 </a:t>
            </a:r>
            <a:r>
              <a:rPr lang="en-US" altLang="zh-TW" sz="1200" dirty="0"/>
              <a:t>main.js </a:t>
            </a:r>
            <a:r>
              <a:rPr lang="zh-TW" altLang="en-US" sz="1200" dirty="0"/>
              <a:t>引入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/components</a:t>
            </a:r>
            <a:r>
              <a:rPr lang="zh-TW" altLang="en-US" sz="1200" dirty="0"/>
              <a:t>：依照規劃將不同的內容或功能分成一個個 </a:t>
            </a:r>
            <a:r>
              <a:rPr lang="en-US" altLang="zh-TW" sz="1200" dirty="0"/>
              <a:t>component</a:t>
            </a:r>
            <a:r>
              <a:rPr lang="zh-TW" altLang="en-US" sz="1200" dirty="0"/>
              <a:t>，可以互相引用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/>
              <a:t>src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App.vue</a:t>
            </a:r>
            <a:r>
              <a:rPr lang="zh-TW" altLang="en-US" sz="1200" dirty="0"/>
              <a:t>：頁面最上層的根節點，綁定在 </a:t>
            </a:r>
            <a:r>
              <a:rPr lang="en-US" altLang="zh-TW" sz="1200" dirty="0"/>
              <a:t>index.html </a:t>
            </a:r>
            <a:r>
              <a:rPr lang="zh-TW" altLang="en-US" sz="1200" dirty="0"/>
              <a:t>中的 </a:t>
            </a:r>
            <a:r>
              <a:rPr lang="en-US" altLang="zh-TW" sz="1200" dirty="0"/>
              <a:t>&lt;div id ="app"&gt;&lt;/div&gt; </a:t>
            </a:r>
            <a:r>
              <a:rPr lang="zh-TW" altLang="en-US" sz="1200" dirty="0"/>
              <a:t>，要使用的 </a:t>
            </a:r>
            <a:r>
              <a:rPr lang="en-US" altLang="zh-TW" sz="1200" dirty="0"/>
              <a:t>component </a:t>
            </a:r>
            <a:r>
              <a:rPr lang="zh-TW" altLang="en-US" sz="1200" dirty="0"/>
              <a:t>皆會掛在 </a:t>
            </a:r>
            <a:r>
              <a:rPr lang="en-US" altLang="zh-TW" sz="1200" dirty="0" err="1"/>
              <a:t>App.vue</a:t>
            </a:r>
            <a:r>
              <a:rPr lang="en-US" altLang="zh-TW" sz="1200" dirty="0"/>
              <a:t> </a:t>
            </a:r>
            <a:r>
              <a:rPr lang="zh-TW" altLang="en-US" sz="1200" dirty="0" smtClean="0"/>
              <a:t>底下</a:t>
            </a:r>
            <a:endParaRPr lang="en-US" altLang="zh-TW" sz="12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/router : Vue-Router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/store : </a:t>
            </a:r>
            <a:r>
              <a:rPr lang="en-US" altLang="zh-TW" sz="1200" dirty="0" err="1" smtClean="0"/>
              <a:t>Vuex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627534"/>
            <a:ext cx="1489491" cy="36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層設計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3089007"/>
            <a:ext cx="352839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axios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依賴 </a:t>
            </a:r>
            <a:r>
              <a:rPr lang="en-US" altLang="zh-TW" dirty="0"/>
              <a:t>ES6 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處理套件</a:t>
            </a:r>
            <a:endParaRPr lang="en-US" altLang="zh-TW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安裝指令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 </a:t>
            </a:r>
            <a:r>
              <a:rPr lang="en-US" altLang="zh-TW" dirty="0" err="1" smtClean="0"/>
              <a:t>axios</a:t>
            </a:r>
            <a:endParaRPr lang="en-US" altLang="zh-TW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axios</a:t>
            </a:r>
            <a:r>
              <a:rPr lang="en-US" altLang="zh-TW" dirty="0" smtClean="0"/>
              <a:t>-mock-adapter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模擬</a:t>
            </a:r>
            <a:r>
              <a:rPr lang="en-US" altLang="zh-TW" dirty="0" err="1" smtClean="0"/>
              <a:t>axios</a:t>
            </a:r>
            <a:r>
              <a:rPr lang="zh-TW" altLang="en-US" dirty="0" smtClean="0"/>
              <a:t>呼叫方式回應自定義的回傳結果</a:t>
            </a:r>
            <a:endParaRPr lang="en-US" altLang="zh-TW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55526"/>
            <a:ext cx="2743200" cy="2524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05790"/>
            <a:ext cx="2244878" cy="49274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05790"/>
            <a:ext cx="2935091" cy="49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(1)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15566"/>
            <a:ext cx="7705687" cy="30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716" y="51470"/>
            <a:ext cx="7705725" cy="504056"/>
          </a:xfrm>
        </p:spPr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(2)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2"/>
            <a:ext cx="7780020" cy="31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48616</TotalTime>
  <Words>1239</Words>
  <Application>Microsoft Office PowerPoint</Application>
  <PresentationFormat>如螢幕大小 (16:9)</PresentationFormat>
  <Paragraphs>185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24</vt:i4>
      </vt:variant>
    </vt:vector>
  </HeadingPairs>
  <TitlesOfParts>
    <vt:vector size="52" baseType="lpstr">
      <vt:lpstr>文鼎黑體B</vt:lpstr>
      <vt:lpstr>文鼎黑體M</vt:lpstr>
      <vt:lpstr>微軟正黑體</vt:lpstr>
      <vt:lpstr>新細明體</vt:lpstr>
      <vt:lpstr>Arial</vt:lpstr>
      <vt:lpstr>Calibri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MPA後端路由  </vt:lpstr>
      <vt:lpstr>SPA前端路由(以Vue為例)  </vt:lpstr>
      <vt:lpstr>開發環境建置 </vt:lpstr>
      <vt:lpstr>安裝(1) </vt:lpstr>
      <vt:lpstr>安裝(2) </vt:lpstr>
      <vt:lpstr>專案結構說明 </vt:lpstr>
      <vt:lpstr>API層設計 </vt:lpstr>
      <vt:lpstr>Layout設計(1) </vt:lpstr>
      <vt:lpstr>Layout設計(2) </vt:lpstr>
      <vt:lpstr>Layout設計(3) </vt:lpstr>
      <vt:lpstr>Layout設計(4) </vt:lpstr>
      <vt:lpstr>Layout設計(5) </vt:lpstr>
      <vt:lpstr>Layout設計(6) </vt:lpstr>
      <vt:lpstr> Vue-Router說明  </vt:lpstr>
      <vt:lpstr> Vue-Router安裝 </vt:lpstr>
      <vt:lpstr> Vue-Router預設配置 </vt:lpstr>
      <vt:lpstr> Vue-Router實例配置 </vt:lpstr>
      <vt:lpstr> Vuex介紹  </vt:lpstr>
      <vt:lpstr> Vuex安裝 </vt:lpstr>
      <vt:lpstr> Vuex運作方式   </vt:lpstr>
      <vt:lpstr> Vuex實際使用案例  </vt:lpstr>
      <vt:lpstr> Vue生命週期 </vt:lpstr>
      <vt:lpstr> Vue常用資源   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2347</cp:revision>
  <cp:lastPrinted>2020-06-09T06:59:19Z</cp:lastPrinted>
  <dcterms:created xsi:type="dcterms:W3CDTF">2011-02-08T02:08:58Z</dcterms:created>
  <dcterms:modified xsi:type="dcterms:W3CDTF">2021-10-25T16:50:34Z</dcterms:modified>
</cp:coreProperties>
</file>