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46"/>
  </p:notesMasterIdLst>
  <p:handoutMasterIdLst>
    <p:handoutMasterId r:id="rId47"/>
  </p:handoutMasterIdLst>
  <p:sldIdLst>
    <p:sldId id="517" r:id="rId18"/>
    <p:sldId id="530" r:id="rId19"/>
    <p:sldId id="578" r:id="rId20"/>
    <p:sldId id="573" r:id="rId21"/>
    <p:sldId id="579" r:id="rId22"/>
    <p:sldId id="586" r:id="rId23"/>
    <p:sldId id="583" r:id="rId24"/>
    <p:sldId id="584" r:id="rId25"/>
    <p:sldId id="601" r:id="rId26"/>
    <p:sldId id="597" r:id="rId27"/>
    <p:sldId id="603" r:id="rId28"/>
    <p:sldId id="596" r:id="rId29"/>
    <p:sldId id="598" r:id="rId30"/>
    <p:sldId id="600" r:id="rId31"/>
    <p:sldId id="587" r:id="rId32"/>
    <p:sldId id="588" r:id="rId33"/>
    <p:sldId id="595" r:id="rId34"/>
    <p:sldId id="589" r:id="rId35"/>
    <p:sldId id="590" r:id="rId36"/>
    <p:sldId id="591" r:id="rId37"/>
    <p:sldId id="592" r:id="rId38"/>
    <p:sldId id="593" r:id="rId39"/>
    <p:sldId id="576" r:id="rId40"/>
    <p:sldId id="572" r:id="rId41"/>
    <p:sldId id="582" r:id="rId42"/>
    <p:sldId id="577" r:id="rId43"/>
    <p:sldId id="585" r:id="rId44"/>
    <p:sldId id="563" r:id="rId45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2021-06-09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技能建立表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059582"/>
            <a:ext cx="679445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85217"/>
            <a:ext cx="6302510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</a:t>
            </a:r>
            <a:r>
              <a:rPr lang="zh-TW" altLang="en-US" dirty="0" smtClean="0"/>
              <a:t>深度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2"/>
            <a:ext cx="6751290" cy="39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</a:t>
            </a:r>
            <a:r>
              <a:rPr lang="zh-TW" altLang="en-US" dirty="0" smtClean="0"/>
              <a:t>深度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3" y="1131590"/>
            <a:ext cx="7566425" cy="35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0" y="1081393"/>
            <a:ext cx="7065522" cy="40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059582"/>
            <a:ext cx="681283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落地衡量會總表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8065507" cy="35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6532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雲端平台只需要開一個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chemeClr val="tx2"/>
                </a:solidFill>
              </a:rPr>
              <a:t>缺點或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1.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注意所使用的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2.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由於網站和資料庫在同一個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3.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後續維護資料查詢便利性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建議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方案：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基本型一個月約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166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標準型 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500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250G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Azure-App 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285214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網頁</a:t>
            </a:r>
            <a:r>
              <a:rPr lang="en-US" altLang="zh-TW" dirty="0" smtClean="0">
                <a:solidFill>
                  <a:schemeClr val="tx1"/>
                </a:solidFill>
              </a:rPr>
              <a:t>UI</a:t>
            </a:r>
            <a:r>
              <a:rPr lang="zh-TW" altLang="en-US" dirty="0" smtClean="0">
                <a:solidFill>
                  <a:schemeClr val="tx1"/>
                </a:solidFill>
              </a:rPr>
              <a:t>設計</a:t>
            </a:r>
            <a:r>
              <a:rPr lang="en-US" altLang="zh-TW" dirty="0" smtClean="0">
                <a:solidFill>
                  <a:schemeClr val="tx1"/>
                </a:solidFill>
              </a:rPr>
              <a:t>(50%)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評估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權限申請確認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進行中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FlowER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對接方式確認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未完成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未執行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8425061" cy="2112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485" y="3863865"/>
            <a:ext cx="7259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https</a:t>
            </a:r>
            <a:r>
              <a:rPr lang="zh-TW" altLang="en-US" dirty="0"/>
              <a:t>://docs.microsoft.com/zh-tw/azure/azure-sql/database/purchasing-models</a:t>
            </a:r>
          </a:p>
        </p:txBody>
      </p:sp>
    </p:spTree>
    <p:extLst>
      <p:ext uri="{BB962C8B-B14F-4D97-AF65-F5344CB8AC3E}">
        <p14:creationId xmlns:p14="http://schemas.microsoft.com/office/powerpoint/2010/main" val="31325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DTU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78197"/>
            <a:ext cx="6707305" cy="41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3"/>
            <a:ext cx="5685798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網頁</a:t>
            </a:r>
            <a:r>
              <a:rPr lang="en-US" altLang="zh-TW" dirty="0">
                <a:solidFill>
                  <a:schemeClr val="tx1"/>
                </a:solidFill>
              </a:rPr>
              <a:t>UI</a:t>
            </a:r>
            <a:r>
              <a:rPr lang="zh-TW" altLang="en-US" dirty="0">
                <a:solidFill>
                  <a:schemeClr val="tx1"/>
                </a:solidFill>
              </a:rPr>
              <a:t>設計</a:t>
            </a:r>
            <a:r>
              <a:rPr lang="en-US" altLang="zh-TW" dirty="0" smtClean="0">
                <a:solidFill>
                  <a:schemeClr val="tx1"/>
                </a:solidFill>
              </a:rPr>
              <a:t>(100%)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程式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</a:t>
            </a:r>
            <a:r>
              <a:rPr lang="zh-TW" altLang="en-US" dirty="0"/>
              <a:t>端畫面切</a:t>
            </a:r>
            <a:r>
              <a:rPr lang="zh-TW" altLang="en-US" dirty="0" smtClean="0"/>
              <a:t>版</a:t>
            </a:r>
            <a:r>
              <a:rPr lang="en-US" altLang="zh-TW" dirty="0">
                <a:solidFill>
                  <a:schemeClr val="tx1"/>
                </a:solidFill>
              </a:rPr>
              <a:t>(100</a:t>
            </a:r>
            <a:r>
              <a:rPr lang="en-US" altLang="zh-TW" dirty="0" smtClean="0">
                <a:solidFill>
                  <a:schemeClr val="tx1"/>
                </a:solidFill>
              </a:rPr>
              <a:t>%)</a:t>
            </a:r>
            <a:endParaRPr lang="en-US" altLang="zh-TW" dirty="0" smtClean="0"/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權限申請確認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54831"/>
              </p:ext>
            </p:extLst>
          </p:nvPr>
        </p:nvGraphicFramePr>
        <p:xfrm>
          <a:off x="611560" y="1144652"/>
          <a:ext cx="7920881" cy="3193279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(90%)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>
                          <a:effectLst/>
                        </a:rPr>
                        <a:t>畫面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(25%)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(Phase2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-7/16)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r>
                        <a:rPr lang="en-US" sz="1200" u="none" strike="noStrike" dirty="0" smtClean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>
                          <a:effectLst/>
                        </a:rPr>
                        <a:t>串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接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(Phase2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-7/16)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19113"/>
            <a:ext cx="4971936" cy="43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56758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ParaReference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SkillImplwayMapping</a:t>
            </a:r>
            <a:r>
              <a:rPr lang="zh-TW" altLang="en-US" dirty="0"/>
              <a:t>技能開發方式對應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</a:t>
            </a:r>
            <a:r>
              <a:rPr lang="zh-TW" altLang="en-US" dirty="0"/>
              <a:t>廠端落地衡量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SkillFeedbakImpl_Log</a:t>
            </a:r>
            <a:r>
              <a:rPr lang="zh-TW" altLang="en-US" dirty="0"/>
              <a:t>廠端落地衡量表</a:t>
            </a:r>
            <a:r>
              <a:rPr lang="en-US" altLang="zh-TW" dirty="0"/>
              <a:t>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UI-Home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1059582"/>
            <a:ext cx="5510672" cy="40839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62" y="1059582"/>
            <a:ext cx="2933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技能清單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3" y="1196752"/>
            <a:ext cx="8071793" cy="32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46354</TotalTime>
  <Words>515</Words>
  <Application>Microsoft Office PowerPoint</Application>
  <PresentationFormat>如螢幕大小 (16:9)</PresentationFormat>
  <Paragraphs>94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28</vt:i4>
      </vt:variant>
    </vt:vector>
  </HeadingPairs>
  <TitlesOfParts>
    <vt:vector size="61" baseType="lpstr">
      <vt:lpstr>Microsoft YaHei</vt:lpstr>
      <vt:lpstr>Roboto</vt:lpstr>
      <vt:lpstr>SimSun</vt:lpstr>
      <vt:lpstr>SimSun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網站地圖</vt:lpstr>
      <vt:lpstr>系統串接流程</vt:lpstr>
      <vt:lpstr>資料表設計</vt:lpstr>
      <vt:lpstr>網頁UI-Home</vt:lpstr>
      <vt:lpstr>網頁UI-技能清單</vt:lpstr>
      <vt:lpstr>網頁UI-技能建立表</vt:lpstr>
      <vt:lpstr>網頁UI-網頁UI-廠端落地回饋表</vt:lpstr>
      <vt:lpstr>網頁UI-Dashboard技術深度(1)</vt:lpstr>
      <vt:lpstr>網頁UI-Dashboard技術深度(2)</vt:lpstr>
      <vt:lpstr>網頁UI-Dashboard技術廣度(1)</vt:lpstr>
      <vt:lpstr>網頁UI-Dashboard技術廣度(2)</vt:lpstr>
      <vt:lpstr>網頁UI-落地衡量會總表</vt:lpstr>
      <vt:lpstr>Azure 服務</vt:lpstr>
      <vt:lpstr>使用DB評估-File base Database</vt:lpstr>
      <vt:lpstr>Azure-App Service</vt:lpstr>
      <vt:lpstr>Azure SQL Database</vt:lpstr>
      <vt:lpstr>Azure SQL Database - DTU</vt:lpstr>
      <vt:lpstr>Azure SQL Database - vCore</vt:lpstr>
      <vt:lpstr>CAP-研究使用方式</vt:lpstr>
      <vt:lpstr>CAP驗證方式</vt:lpstr>
      <vt:lpstr>CAP-驗證方式選用評估</vt:lpstr>
      <vt:lpstr>CAP-AuthToken驗證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2254</cp:revision>
  <cp:lastPrinted>2020-06-09T06:59:19Z</cp:lastPrinted>
  <dcterms:created xsi:type="dcterms:W3CDTF">2011-02-08T02:08:58Z</dcterms:created>
  <dcterms:modified xsi:type="dcterms:W3CDTF">2021-06-09T23:52:23Z</dcterms:modified>
</cp:coreProperties>
</file>