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29"/>
  </p:notesMasterIdLst>
  <p:handoutMasterIdLst>
    <p:handoutMasterId r:id="rId30"/>
  </p:handoutMasterIdLst>
  <p:sldIdLst>
    <p:sldId id="517" r:id="rId18"/>
    <p:sldId id="530" r:id="rId19"/>
    <p:sldId id="578" r:id="rId20"/>
    <p:sldId id="573" r:id="rId21"/>
    <p:sldId id="618" r:id="rId22"/>
    <p:sldId id="622" r:id="rId23"/>
    <p:sldId id="608" r:id="rId24"/>
    <p:sldId id="621" r:id="rId25"/>
    <p:sldId id="623" r:id="rId26"/>
    <p:sldId id="585" r:id="rId27"/>
    <p:sldId id="563" r:id="rId28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636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6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2021-06-30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5296" y="195486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/>
              <a:t>下</a:t>
            </a:r>
            <a:r>
              <a:rPr lang="zh-TW" altLang="en-US" dirty="0" smtClean="0"/>
              <a:t>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PhaseI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開發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完成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設定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協同開發環境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方式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OUT 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提供測試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/>
              <a:t>簡單</a:t>
            </a:r>
            <a:r>
              <a:rPr lang="zh-TW" altLang="en-US" sz="1400" dirty="0" smtClean="0"/>
              <a:t>網頁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試</a:t>
            </a:r>
            <a:r>
              <a:rPr lang="zh-TW" altLang="en-US" sz="1400" dirty="0"/>
              <a:t>資料傳送</a:t>
            </a:r>
            <a:r>
              <a:rPr lang="en-US" altLang="zh-TW" sz="1400" dirty="0"/>
              <a:t>API</a:t>
            </a:r>
            <a:r>
              <a:rPr lang="zh-TW" altLang="en-US" sz="1400" dirty="0"/>
              <a:t>並</a:t>
            </a:r>
            <a:r>
              <a:rPr lang="zh-TW" altLang="en-US" sz="1400" dirty="0" smtClean="0"/>
              <a:t>呈現</a:t>
            </a:r>
            <a:r>
              <a:rPr lang="en-US" altLang="zh-TW" sz="1400" dirty="0" smtClean="0"/>
              <a:t>)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79512" y="699542"/>
            <a:ext cx="7776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4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7504" y="197984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技能發展平台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網站開發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Phase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(75%)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網站發布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Feedback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審核流程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確認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OUT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系統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架構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/>
              <a:t>平台目標</a:t>
            </a:r>
            <a:r>
              <a:rPr lang="zh-TW" altLang="en-US" dirty="0" smtClean="0"/>
              <a:t>方向確認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79512" y="738453"/>
            <a:ext cx="720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10896"/>
              </p:ext>
            </p:extLst>
          </p:nvPr>
        </p:nvGraphicFramePr>
        <p:xfrm>
          <a:off x="611560" y="1144652"/>
          <a:ext cx="7920881" cy="32652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00200"/>
                <a:gridCol w="3528392"/>
                <a:gridCol w="1080120"/>
                <a:gridCol w="1512169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PhaseI</a:t>
                      </a: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功能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確認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r>
                        <a:rPr lang="en-US" altLang="zh-TW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(100%)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-makeup(100%)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40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 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(50%)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2021/6/30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 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2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6.Feedback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審核流程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網站發布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Azure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410354"/>
            <a:ext cx="4429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24292E"/>
                </a:solidFill>
                <a:latin typeface="ui-monospace"/>
              </a:rPr>
              <a:t>App Service:</a:t>
            </a:r>
            <a:r>
              <a:rPr lang="zh-TW" altLang="en-US" dirty="0" smtClean="0">
                <a:solidFill>
                  <a:srgbClr val="24292E"/>
                </a:solidFill>
                <a:latin typeface="ui-monospace"/>
              </a:rPr>
              <a:t>  </a:t>
            </a:r>
            <a:r>
              <a:rPr lang="en-US" altLang="zh-TW" dirty="0" smtClean="0">
                <a:solidFill>
                  <a:srgbClr val="24292E"/>
                </a:solidFill>
                <a:latin typeface="ui-monospace"/>
              </a:rPr>
              <a:t>https</a:t>
            </a:r>
            <a:r>
              <a:rPr lang="en-US" altLang="zh-TW" dirty="0">
                <a:solidFill>
                  <a:srgbClr val="24292E"/>
                </a:solidFill>
                <a:latin typeface="ui-monospace"/>
              </a:rPr>
              <a:t>://auotechnicalinventory.azurewebsites.net/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707654"/>
            <a:ext cx="4094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24292E"/>
                </a:solidFill>
                <a:latin typeface="ui-monospace"/>
              </a:rPr>
              <a:t>Azure SQL Database:</a:t>
            </a:r>
            <a:r>
              <a:rPr lang="zh-TW" altLang="en-US" dirty="0" smtClean="0">
                <a:solidFill>
                  <a:srgbClr val="24292E"/>
                </a:solidFill>
                <a:latin typeface="ui-monospace"/>
              </a:rPr>
              <a:t>  </a:t>
            </a:r>
            <a:r>
              <a:rPr lang="en-US" altLang="zh-TW" dirty="0">
                <a:solidFill>
                  <a:srgbClr val="24292E"/>
                </a:solidFill>
                <a:latin typeface="ui-monospace"/>
              </a:rPr>
              <a:t>mmfasqlsrv.database.windows.net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0" y="2283718"/>
            <a:ext cx="3795118" cy="14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Feedback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審核流程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1" y="1131590"/>
            <a:ext cx="5279161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OUT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3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275606"/>
            <a:ext cx="2940491" cy="30552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588224" cy="36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平台目標</a:t>
            </a:r>
            <a:r>
              <a:rPr lang="zh-TW" altLang="en-US" dirty="0"/>
              <a:t>方向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rgbClr val="FFC000"/>
                </a:solidFill>
              </a:rPr>
              <a:t>單一客戶、單一</a:t>
            </a:r>
            <a:r>
              <a:rPr lang="zh-TW" altLang="en-US" sz="1200" dirty="0" smtClean="0">
                <a:solidFill>
                  <a:srgbClr val="FFC000"/>
                </a:solidFill>
              </a:rPr>
              <a:t>系統</a:t>
            </a:r>
            <a:endParaRPr lang="en-US" altLang="zh-TW" sz="1200" dirty="0" smtClean="0">
              <a:solidFill>
                <a:srgbClr val="FFC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多客戶、單一系統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/>
              <a:t>多</a:t>
            </a:r>
            <a:r>
              <a:rPr lang="zh-TW" altLang="en-US" sz="1200" dirty="0" smtClean="0"/>
              <a:t>客戶、多系統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C000"/>
                </a:solidFill>
              </a:rPr>
              <a:t>Demo</a:t>
            </a:r>
            <a:r>
              <a:rPr lang="zh-TW" altLang="en-US" dirty="0" smtClean="0">
                <a:solidFill>
                  <a:srgbClr val="FFC000"/>
                </a:solidFill>
              </a:rPr>
              <a:t>版</a:t>
            </a:r>
            <a:r>
              <a:rPr lang="en-US" altLang="zh-TW" sz="1200" dirty="0" smtClean="0">
                <a:solidFill>
                  <a:srgbClr val="FFC000"/>
                </a:solidFill>
              </a:rPr>
              <a:t>(</a:t>
            </a:r>
            <a:r>
              <a:rPr lang="zh-TW" altLang="en-US" sz="1200" dirty="0">
                <a:solidFill>
                  <a:srgbClr val="FFC000"/>
                </a:solidFill>
              </a:rPr>
              <a:t>單一客戶、單一系統</a:t>
            </a:r>
            <a:r>
              <a:rPr lang="en-US" altLang="zh-TW" sz="1200" dirty="0" smtClean="0">
                <a:solidFill>
                  <a:srgbClr val="FFC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solidFill>
                  <a:srgbClr val="FFC000"/>
                </a:solidFill>
              </a:rPr>
              <a:t>單一客戶、單一系統</a:t>
            </a:r>
            <a:r>
              <a:rPr lang="en-US" altLang="zh-TW" sz="1200" dirty="0" smtClean="0">
                <a:solidFill>
                  <a:srgbClr val="FFC000"/>
                </a:solidFill>
              </a:rPr>
              <a:t>(</a:t>
            </a:r>
            <a:r>
              <a:rPr lang="zh-TW" altLang="en-US" sz="1200" dirty="0">
                <a:solidFill>
                  <a:srgbClr val="FFC000"/>
                </a:solidFill>
              </a:rPr>
              <a:t>從</a:t>
            </a:r>
            <a:r>
              <a:rPr lang="en-US" altLang="zh-TW" sz="1200" dirty="0">
                <a:solidFill>
                  <a:srgbClr val="FFC000"/>
                </a:solidFill>
              </a:rPr>
              <a:t>Device</a:t>
            </a:r>
            <a:r>
              <a:rPr lang="zh-TW" altLang="en-US" sz="1200" dirty="0">
                <a:solidFill>
                  <a:srgbClr val="FFC000"/>
                </a:solidFill>
              </a:rPr>
              <a:t>到報表網站報表</a:t>
            </a:r>
            <a:r>
              <a:rPr lang="zh-TW" altLang="en-US" sz="1200" dirty="0" smtClean="0">
                <a:solidFill>
                  <a:srgbClr val="FFC000"/>
                </a:solidFill>
              </a:rPr>
              <a:t>呈現</a:t>
            </a:r>
            <a:r>
              <a:rPr lang="en-US" altLang="zh-TW" sz="1200" dirty="0" smtClean="0">
                <a:solidFill>
                  <a:srgbClr val="FFC000"/>
                </a:solidFill>
              </a:rPr>
              <a:t>)</a:t>
            </a:r>
          </a:p>
          <a:p>
            <a:r>
              <a:rPr lang="zh-TW" altLang="en-US" dirty="0" smtClean="0"/>
              <a:t>完整功能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多客戶、多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系統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前台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系統商品介紹網</a:t>
            </a: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後台</a:t>
            </a:r>
            <a:r>
              <a:rPr lang="en-US" altLang="zh-TW" sz="1200" dirty="0" smtClean="0"/>
              <a:t>-SaaS</a:t>
            </a:r>
            <a:r>
              <a:rPr lang="zh-TW" altLang="en-US" sz="1200" dirty="0" smtClean="0"/>
              <a:t>版管理平台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33816106"/>
      </p:ext>
    </p:extLst>
  </p:cSld>
  <p:clrMapOvr>
    <a:masterClrMapping/>
  </p:clrMapOvr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47670</TotalTime>
  <Words>328</Words>
  <Application>Microsoft Office PowerPoint</Application>
  <PresentationFormat>如螢幕大小 (16:9)</PresentationFormat>
  <Paragraphs>79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11</vt:i4>
      </vt:variant>
    </vt:vector>
  </HeadingPairs>
  <TitlesOfParts>
    <vt:vector size="41" baseType="lpstr">
      <vt:lpstr>ui-monospace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Weekly Report</vt:lpstr>
      <vt:lpstr>本週工作項目</vt:lpstr>
      <vt:lpstr>技能發展平台</vt:lpstr>
      <vt:lpstr>專案排程</vt:lpstr>
      <vt:lpstr>網站發布Azure</vt:lpstr>
      <vt:lpstr>Feedback審核流程</vt:lpstr>
      <vt:lpstr>InSITE OUT 外賣平台</vt:lpstr>
      <vt:lpstr>系統架構</vt:lpstr>
      <vt:lpstr>平台目標方向</vt:lpstr>
      <vt:lpstr>下週工作項目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2348</cp:revision>
  <cp:lastPrinted>2020-06-09T06:59:19Z</cp:lastPrinted>
  <dcterms:created xsi:type="dcterms:W3CDTF">2011-02-08T02:08:58Z</dcterms:created>
  <dcterms:modified xsi:type="dcterms:W3CDTF">2021-06-29T10:31:54Z</dcterms:modified>
</cp:coreProperties>
</file>