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1"/>
  </p:notesMasterIdLst>
  <p:handoutMasterIdLst>
    <p:handoutMasterId r:id="rId32"/>
  </p:handoutMasterIdLst>
  <p:sldIdLst>
    <p:sldId id="517" r:id="rId18"/>
    <p:sldId id="530" r:id="rId19"/>
    <p:sldId id="578" r:id="rId20"/>
    <p:sldId id="573" r:id="rId21"/>
    <p:sldId id="618" r:id="rId22"/>
    <p:sldId id="622" r:id="rId23"/>
    <p:sldId id="608" r:id="rId24"/>
    <p:sldId id="626" r:id="rId25"/>
    <p:sldId id="623" r:id="rId26"/>
    <p:sldId id="624" r:id="rId27"/>
    <p:sldId id="625" r:id="rId28"/>
    <p:sldId id="585" r:id="rId29"/>
    <p:sldId id="563" r:id="rId30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636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noconn.com/index_zh-tw.html" TargetMode="External"/><Relationship Id="rId2" Type="http://schemas.openxmlformats.org/officeDocument/2006/relationships/hyperlink" Target="https://www.advantech.tw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zure.microsoft.com/zh-t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2021-07-07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454985" y="105958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DashBoard</a:t>
            </a:r>
            <a:endParaRPr lang="en-US" altLang="zh-TW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200" dirty="0" smtClean="0"/>
              <a:t>單一產品系統數據</a:t>
            </a:r>
            <a:r>
              <a:rPr lang="zh-TW" altLang="en-US" sz="1200" dirty="0"/>
              <a:t>報表</a:t>
            </a:r>
            <a:r>
              <a:rPr lang="zh-TW" altLang="en-US" sz="1200" dirty="0" smtClean="0"/>
              <a:t>呈現</a:t>
            </a:r>
            <a:endParaRPr lang="zh-TW" altLang="en-US" sz="1200" dirty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82" y="1222975"/>
            <a:ext cx="2580598" cy="22536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57" y="1222975"/>
            <a:ext cx="2835140" cy="271576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0" y="1635646"/>
            <a:ext cx="2686798" cy="2905015"/>
          </a:xfrm>
          <a:prstGeom prst="rect">
            <a:avLst/>
          </a:prstGeom>
        </p:spPr>
      </p:pic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版</a:t>
            </a:r>
            <a:r>
              <a:rPr lang="en-US" altLang="zh-TW" dirty="0" smtClean="0"/>
              <a:t>-</a:t>
            </a:r>
            <a:r>
              <a:rPr lang="zh-TW" altLang="en-US" dirty="0" smtClean="0"/>
              <a:t>融合前後台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4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前台</a:t>
            </a:r>
            <a:r>
              <a:rPr lang="en-US" altLang="zh-TW" dirty="0"/>
              <a:t>- </a:t>
            </a:r>
            <a:r>
              <a:rPr lang="zh-TW" altLang="en-US" dirty="0" smtClean="0"/>
              <a:t>系統</a:t>
            </a:r>
            <a:r>
              <a:rPr lang="zh-TW" altLang="en-US" dirty="0"/>
              <a:t>商品介紹網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 smtClean="0"/>
              <a:t>網站形象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網站主視覺</a:t>
            </a:r>
            <a:r>
              <a:rPr lang="zh-TW" altLang="en-US" sz="1000" dirty="0"/>
              <a:t>、</a:t>
            </a:r>
            <a:r>
              <a:rPr lang="en-US" altLang="zh-TW" sz="1000" dirty="0" smtClean="0"/>
              <a:t>LOGO</a:t>
            </a:r>
            <a:r>
              <a:rPr lang="zh-TW" altLang="en-US" sz="1000" dirty="0" smtClean="0"/>
              <a:t>與</a:t>
            </a:r>
            <a:r>
              <a:rPr lang="en-US" altLang="zh-TW" sz="1000" dirty="0" smtClean="0"/>
              <a:t>Banner</a:t>
            </a:r>
            <a:r>
              <a:rPr lang="zh-TW" altLang="en-US" sz="1000" dirty="0" smtClean="0"/>
              <a:t>形式介紹</a:t>
            </a:r>
            <a:r>
              <a:rPr lang="en-US" altLang="zh-TW" sz="10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大略</a:t>
            </a:r>
            <a:r>
              <a:rPr lang="zh-TW" altLang="en-US" sz="1000" dirty="0" smtClean="0"/>
              <a:t>的系統產品列表</a:t>
            </a:r>
            <a:endParaRPr lang="zh-TW" altLang="en-US" sz="1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 smtClean="0"/>
              <a:t>大略</a:t>
            </a:r>
            <a:r>
              <a:rPr lang="zh-TW" altLang="en-US" sz="1000" dirty="0"/>
              <a:t>的解決</a:t>
            </a:r>
            <a:r>
              <a:rPr lang="zh-TW" altLang="en-US" sz="1000" dirty="0" smtClean="0"/>
              <a:t>方案列表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含影片示意</a:t>
            </a:r>
            <a:r>
              <a:rPr lang="en-US" altLang="zh-TW" sz="1000" dirty="0" smtClean="0"/>
              <a:t>)</a:t>
            </a:r>
          </a:p>
          <a:p>
            <a:pPr lvl="1"/>
            <a:r>
              <a:rPr lang="zh-TW" altLang="en-US" dirty="0" smtClean="0"/>
              <a:t>商品頁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 smtClean="0"/>
              <a:t>系統功能詳細介紹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含硬體與軟體後台服務</a:t>
            </a:r>
            <a:r>
              <a:rPr lang="en-US" altLang="zh-TW" sz="1000" dirty="0" smtClean="0"/>
              <a:t>)</a:t>
            </a:r>
          </a:p>
          <a:p>
            <a:pPr lvl="1"/>
            <a:r>
              <a:rPr lang="zh-TW" altLang="en-US" dirty="0"/>
              <a:t>聯絡</a:t>
            </a:r>
            <a:r>
              <a:rPr lang="zh-TW" altLang="en-US" dirty="0" smtClean="0"/>
              <a:t>我們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000" dirty="0"/>
              <a:t>聯絡窗口</a:t>
            </a:r>
            <a:endParaRPr lang="en-US" altLang="zh-TW" sz="1000" dirty="0" smtClean="0"/>
          </a:p>
          <a:p>
            <a:pPr marL="400050">
              <a:buFont typeface="Wingdings" panose="05000000000000000000" pitchFamily="2" charset="2"/>
              <a:buChar char="n"/>
            </a:pPr>
            <a:r>
              <a:rPr lang="zh-TW" altLang="en-US" dirty="0"/>
              <a:t>需求</a:t>
            </a:r>
            <a:r>
              <a:rPr lang="zh-TW" altLang="en-US" dirty="0" smtClean="0"/>
              <a:t>人力</a:t>
            </a:r>
            <a:endParaRPr lang="en-US" altLang="zh-TW" dirty="0" smtClean="0"/>
          </a:p>
          <a:p>
            <a:pPr marL="800100" lvl="1"/>
            <a:r>
              <a:rPr lang="zh-TW" altLang="en-US" dirty="0" smtClean="0"/>
              <a:t>設計師</a:t>
            </a:r>
            <a:endParaRPr lang="en-US" altLang="zh-TW" dirty="0" smtClean="0"/>
          </a:p>
          <a:p>
            <a:pPr marL="800100" lvl="1"/>
            <a:r>
              <a:rPr lang="zh-TW" altLang="en-US" dirty="0" smtClean="0"/>
              <a:t>網站開發工程師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1959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5296" y="195486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CAP-Login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串接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協助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匯入廠端已填寫資料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 smtClean="0"/>
              <a:t>簡單</a:t>
            </a:r>
            <a:r>
              <a:rPr lang="zh-TW" altLang="en-US" sz="1400" dirty="0" smtClean="0"/>
              <a:t>網頁</a:t>
            </a:r>
            <a:r>
              <a:rPr lang="en-US" altLang="zh-TW" sz="1400" dirty="0" smtClean="0"/>
              <a:t>(</a:t>
            </a:r>
            <a:r>
              <a:rPr lang="zh-TW" altLang="en-US" sz="1400" dirty="0"/>
              <a:t>測試</a:t>
            </a:r>
            <a:r>
              <a:rPr lang="zh-TW" altLang="en-US" sz="1400" dirty="0" smtClean="0"/>
              <a:t>資料</a:t>
            </a:r>
            <a:r>
              <a:rPr lang="zh-TW" altLang="en-US" sz="1400" dirty="0"/>
              <a:t>傳送</a:t>
            </a:r>
            <a:r>
              <a:rPr lang="en-US" altLang="zh-TW" sz="1400" dirty="0"/>
              <a:t>API</a:t>
            </a:r>
            <a:r>
              <a:rPr lang="zh-TW" altLang="en-US" sz="1400" dirty="0"/>
              <a:t>並</a:t>
            </a:r>
            <a:r>
              <a:rPr lang="zh-TW" altLang="en-US" sz="1400" dirty="0" smtClean="0"/>
              <a:t>呈現</a:t>
            </a:r>
            <a:r>
              <a:rPr lang="en-US" altLang="zh-TW" sz="1400" dirty="0" smtClean="0"/>
              <a:t>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/>
              <a:t>前台網頁</a:t>
            </a:r>
            <a:r>
              <a:rPr lang="en-US" altLang="zh-TW" sz="1400" dirty="0"/>
              <a:t>UI</a:t>
            </a:r>
            <a:r>
              <a:rPr lang="zh-TW" altLang="en-US" sz="1400" dirty="0" smtClean="0"/>
              <a:t>討論</a:t>
            </a:r>
            <a:endParaRPr lang="en-US" altLang="zh-TW" sz="1400" dirty="0" smtClean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列出平台開發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工作項目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79512" y="699542"/>
            <a:ext cx="77768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7504" y="197984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技能發展平台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網站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開發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Phase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%)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設定協同開發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環境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解決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Azure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 Service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與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連線端的問題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 Login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串接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定義權限角色與功能配置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開發測試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685800"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TW" altLang="en-US" dirty="0" smtClean="0"/>
              <a:t>網頁前台功能規劃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179512" y="738453"/>
            <a:ext cx="72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82435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PhaseI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r>
                        <a:rPr lang="en-US" altLang="zh-TW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(100%)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-makeup(100%)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%)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Done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</a:t>
                      </a:r>
                      <a:r>
                        <a:rPr lang="en-US" altLang="zh-TW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Phase 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6.Feedback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審核流程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 Process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協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同開發平台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699542"/>
            <a:ext cx="5672633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 Login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串接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-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定義權限角色與功能配置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03598"/>
            <a:ext cx="6964420" cy="34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InSITE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 OUT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外賣平台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3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5" y="843558"/>
            <a:ext cx="7134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2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4985" y="202332"/>
            <a:ext cx="7705725" cy="857250"/>
          </a:xfrm>
        </p:spPr>
        <p:txBody>
          <a:bodyPr/>
          <a:lstStyle/>
          <a:p>
            <a:r>
              <a:rPr lang="zh-TW" altLang="en-US" dirty="0"/>
              <a:t>網站規劃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4985" y="699542"/>
            <a:ext cx="8496300" cy="2970611"/>
          </a:xfrm>
        </p:spPr>
        <p:txBody>
          <a:bodyPr/>
          <a:lstStyle/>
          <a:p>
            <a:r>
              <a:rPr lang="en-US" altLang="zh-TW" dirty="0" err="1" smtClean="0"/>
              <a:t>InsideOut</a:t>
            </a:r>
            <a:r>
              <a:rPr lang="zh-TW" altLang="en-US" dirty="0" smtClean="0"/>
              <a:t>前台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產品的展示，顯示後台入口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有點像</a:t>
            </a:r>
            <a:r>
              <a:rPr lang="en-US" altLang="zh-TW" dirty="0" smtClean="0"/>
              <a:t>Azure</a:t>
            </a:r>
            <a:r>
              <a:rPr lang="zh-TW" altLang="en-US" dirty="0" smtClean="0"/>
              <a:t>網站介紹，然後又入口平台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InsideOut</a:t>
            </a:r>
            <a:r>
              <a:rPr lang="zh-TW" altLang="en-US" dirty="0" smtClean="0"/>
              <a:t>後台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用</a:t>
            </a:r>
            <a:r>
              <a:rPr lang="en-US" altLang="zh-TW" dirty="0"/>
              <a:t>Admin template</a:t>
            </a:r>
            <a:r>
              <a:rPr lang="zh-TW" altLang="en-US" dirty="0"/>
              <a:t>方式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細項</a:t>
            </a:r>
            <a:r>
              <a:rPr lang="zh-TW" altLang="en-US" dirty="0" smtClean="0"/>
              <a:t>功能</a:t>
            </a:r>
            <a:r>
              <a:rPr lang="zh-TW" altLang="en-US" dirty="0"/>
              <a:t>待</a:t>
            </a:r>
            <a:r>
              <a:rPr lang="zh-TW" altLang="en-US" dirty="0" smtClean="0"/>
              <a:t>確認</a:t>
            </a:r>
            <a:endParaRPr lang="en-US" altLang="zh-TW" dirty="0"/>
          </a:p>
          <a:p>
            <a:r>
              <a:rPr lang="zh-TW" altLang="en-US" dirty="0" smtClean="0"/>
              <a:t>前台參考</a:t>
            </a:r>
            <a:r>
              <a:rPr lang="zh-TW" altLang="en-US" dirty="0"/>
              <a:t>網站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國內</a:t>
            </a:r>
            <a:endParaRPr lang="en-US" altLang="zh-TW" dirty="0"/>
          </a:p>
          <a:p>
            <a:pPr lvl="2"/>
            <a:r>
              <a:rPr lang="zh-TW" altLang="en-US" dirty="0"/>
              <a:t>研華科技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https://www.advantech.tw/</a:t>
            </a:r>
            <a:endParaRPr lang="en-US" altLang="zh-TW" dirty="0"/>
          </a:p>
          <a:p>
            <a:pPr lvl="2"/>
            <a:r>
              <a:rPr lang="zh-TW" altLang="en-US" dirty="0"/>
              <a:t>樺漢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www.ennoconn.com/index_zh-tw.html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國外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Azure: </a:t>
            </a:r>
            <a:r>
              <a:rPr lang="zh-TW" altLang="en-US" dirty="0"/>
              <a:t>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://azure.microsoft.com/zh-tw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3816106"/>
      </p:ext>
    </p:extLst>
  </p:cSld>
  <p:clrMapOvr>
    <a:masterClrMapping/>
  </p:clrMapOvr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48505</TotalTime>
  <Words>426</Words>
  <Application>Microsoft Office PowerPoint</Application>
  <PresentationFormat>如螢幕大小 (16:9)</PresentationFormat>
  <Paragraphs>98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13</vt:i4>
      </vt:variant>
    </vt:vector>
  </HeadingPairs>
  <TitlesOfParts>
    <vt:vector size="42" baseType="lpstr"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協同開發平台</vt:lpstr>
      <vt:lpstr>CAP Login串接-定義權限角色與功能配置</vt:lpstr>
      <vt:lpstr>InSITE OUT 外賣平台</vt:lpstr>
      <vt:lpstr>測試API</vt:lpstr>
      <vt:lpstr>網站規劃</vt:lpstr>
      <vt:lpstr>Demo版-融合前後台</vt:lpstr>
      <vt:lpstr>前台- 系統商品介紹網 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2361</cp:revision>
  <cp:lastPrinted>2020-06-09T06:59:19Z</cp:lastPrinted>
  <dcterms:created xsi:type="dcterms:W3CDTF">2011-02-08T02:08:58Z</dcterms:created>
  <dcterms:modified xsi:type="dcterms:W3CDTF">2021-07-06T09:45:47Z</dcterms:modified>
</cp:coreProperties>
</file>