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22"/>
  </p:notesMasterIdLst>
  <p:handoutMasterIdLst>
    <p:handoutMasterId r:id="rId23"/>
  </p:handoutMasterIdLst>
  <p:sldIdLst>
    <p:sldId id="517" r:id="rId18"/>
    <p:sldId id="632" r:id="rId19"/>
    <p:sldId id="628" r:id="rId20"/>
    <p:sldId id="563" r:id="rId21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85"/>
    <a:srgbClr val="3FFF96"/>
    <a:srgbClr val="FF0066"/>
    <a:srgbClr val="996633"/>
    <a:srgbClr val="FF6600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初版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31590"/>
            <a:ext cx="6588224" cy="36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平台目標</a:t>
            </a:r>
            <a:r>
              <a:rPr lang="zh-TW" altLang="en-US" dirty="0"/>
              <a:t>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/>
              <a:t>單一客戶、單一</a:t>
            </a:r>
            <a:r>
              <a:rPr lang="zh-TW" altLang="en-US" sz="1200" dirty="0" smtClean="0"/>
              <a:t>系統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多客戶、單一系統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/>
              <a:t>多</a:t>
            </a:r>
            <a:r>
              <a:rPr lang="zh-TW" altLang="en-US" sz="1200" dirty="0" smtClean="0"/>
              <a:t>客戶、多系統</a:t>
            </a:r>
            <a:endParaRPr lang="en-US" altLang="zh-TW" dirty="0"/>
          </a:p>
          <a:p>
            <a:r>
              <a:rPr lang="en-US" altLang="zh-TW" dirty="0" smtClean="0"/>
              <a:t>Demo</a:t>
            </a:r>
            <a:r>
              <a:rPr lang="zh-TW" altLang="en-US" dirty="0" smtClean="0"/>
              <a:t>版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單一客戶、單一系統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單一客戶、單一系統</a:t>
            </a:r>
            <a:r>
              <a:rPr lang="en-US" altLang="zh-TW" sz="1200" dirty="0" smtClean="0"/>
              <a:t>(</a:t>
            </a:r>
            <a:r>
              <a:rPr lang="zh-TW" altLang="en-US" sz="1200" dirty="0"/>
              <a:t>從</a:t>
            </a:r>
            <a:r>
              <a:rPr lang="en-US" altLang="zh-TW" sz="1200" dirty="0"/>
              <a:t>Device</a:t>
            </a:r>
            <a:r>
              <a:rPr lang="zh-TW" altLang="en-US" sz="1200" dirty="0"/>
              <a:t>到報表網站報表</a:t>
            </a:r>
            <a:r>
              <a:rPr lang="zh-TW" altLang="en-US" sz="1200" dirty="0" smtClean="0"/>
              <a:t>呈現</a:t>
            </a:r>
            <a:r>
              <a:rPr lang="en-US" altLang="zh-TW" sz="1200" dirty="0" smtClean="0"/>
              <a:t>)</a:t>
            </a:r>
          </a:p>
          <a:p>
            <a:r>
              <a:rPr lang="zh-TW" altLang="en-US" dirty="0" smtClean="0"/>
              <a:t>完整功能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多客戶、多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系統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前台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系統商品介紹網</a:t>
            </a: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後台</a:t>
            </a:r>
            <a:r>
              <a:rPr lang="en-US" altLang="zh-TW" sz="1200" dirty="0" smtClean="0"/>
              <a:t>-SaaS</a:t>
            </a:r>
            <a:r>
              <a:rPr lang="zh-TW" altLang="en-US" sz="1200" dirty="0" smtClean="0"/>
              <a:t>版管理平台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067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48163</TotalTime>
  <Words>79</Words>
  <Application>Microsoft Office PowerPoint</Application>
  <PresentationFormat>如螢幕大小 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4</vt:i4>
      </vt:variant>
    </vt:vector>
  </HeadingPairs>
  <TitlesOfParts>
    <vt:vector size="33" baseType="lpstr"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InSITE OUT 外賣平台</vt:lpstr>
      <vt:lpstr>系統架構-初版3</vt:lpstr>
      <vt:lpstr>平台目標方向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2347</cp:revision>
  <cp:lastPrinted>2020-06-09T06:59:19Z</cp:lastPrinted>
  <dcterms:created xsi:type="dcterms:W3CDTF">2011-02-08T02:08:58Z</dcterms:created>
  <dcterms:modified xsi:type="dcterms:W3CDTF">2021-06-28T07:55:23Z</dcterms:modified>
</cp:coreProperties>
</file>