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1"/>
  </p:notesMasterIdLst>
  <p:handoutMasterIdLst>
    <p:handoutMasterId r:id="rId32"/>
  </p:handoutMasterIdLst>
  <p:sldIdLst>
    <p:sldId id="517" r:id="rId18"/>
    <p:sldId id="573" r:id="rId19"/>
    <p:sldId id="584" r:id="rId20"/>
    <p:sldId id="601" r:id="rId21"/>
    <p:sldId id="597" r:id="rId22"/>
    <p:sldId id="603" r:id="rId23"/>
    <p:sldId id="604" r:id="rId24"/>
    <p:sldId id="600" r:id="rId25"/>
    <p:sldId id="587" r:id="rId26"/>
    <p:sldId id="596" r:id="rId27"/>
    <p:sldId id="598" r:id="rId28"/>
    <p:sldId id="588" r:id="rId29"/>
    <p:sldId id="563" r:id="rId30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技能發展平台進度報告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2021-06-10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10085"/>
            <a:ext cx="6837503" cy="40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3598"/>
            <a:ext cx="6612220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落地衡量明細表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" y="1203598"/>
            <a:ext cx="868089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94699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(90%)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>
                          <a:effectLst/>
                        </a:rPr>
                        <a:t>畫面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-makeup(75%)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altLang="zh-TW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串接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UI-Home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54" y="1060615"/>
            <a:ext cx="2181149" cy="195453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54" y="3102057"/>
            <a:ext cx="2557378" cy="11818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25" y="1060615"/>
            <a:ext cx="5902967" cy="40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技能清單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9" y="1059582"/>
            <a:ext cx="8495928" cy="34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技能建立表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50025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38349"/>
            <a:ext cx="6361625" cy="4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15566"/>
            <a:ext cx="6408712" cy="41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2" y="1059582"/>
            <a:ext cx="72790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973723"/>
            <a:ext cx="6768752" cy="40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46423</TotalTime>
  <Words>218</Words>
  <Application>Microsoft Office PowerPoint</Application>
  <PresentationFormat>如螢幕大小 (16:9)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13</vt:i4>
      </vt:variant>
    </vt:vector>
  </HeadingPairs>
  <TitlesOfParts>
    <vt:vector size="41" baseType="lpstr">
      <vt:lpstr>文鼎黑體B</vt:lpstr>
      <vt:lpstr>文鼎黑體M</vt:lpstr>
      <vt:lpstr>微軟正黑體</vt:lpstr>
      <vt:lpstr>新細明體</vt:lpstr>
      <vt:lpstr>Arial</vt:lpstr>
      <vt:lpstr>Calibri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技能發展平台進度報告</vt:lpstr>
      <vt:lpstr>專案排程</vt:lpstr>
      <vt:lpstr>網頁UI-Home</vt:lpstr>
      <vt:lpstr>網頁UI-技能清單</vt:lpstr>
      <vt:lpstr>網頁UI-技能建立表</vt:lpstr>
      <vt:lpstr>網頁UI-網頁UI-廠端落地回饋表(1)</vt:lpstr>
      <vt:lpstr>網頁UI-網頁UI-廠端落地回饋表(2)</vt:lpstr>
      <vt:lpstr>網頁UI-Dashboard技術廣度(1)</vt:lpstr>
      <vt:lpstr>網頁UI-Dashboard技術廣度(2)</vt:lpstr>
      <vt:lpstr>網頁UI-Dashboard技術深度(1)</vt:lpstr>
      <vt:lpstr>網頁UI-Dashboard技術深度(2)</vt:lpstr>
      <vt:lpstr>網頁UI-落地衡量明細表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2261</cp:revision>
  <cp:lastPrinted>2020-06-09T06:59:19Z</cp:lastPrinted>
  <dcterms:created xsi:type="dcterms:W3CDTF">2011-02-08T02:08:58Z</dcterms:created>
  <dcterms:modified xsi:type="dcterms:W3CDTF">2021-06-10T08:06:05Z</dcterms:modified>
</cp:coreProperties>
</file>