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2"/>
  </p:notesMasterIdLst>
  <p:handoutMasterIdLst>
    <p:handoutMasterId r:id="rId33"/>
  </p:handoutMasterIdLst>
  <p:sldIdLst>
    <p:sldId id="517" r:id="rId18"/>
    <p:sldId id="530" r:id="rId19"/>
    <p:sldId id="578" r:id="rId20"/>
    <p:sldId id="573" r:id="rId21"/>
    <p:sldId id="579" r:id="rId22"/>
    <p:sldId id="586" r:id="rId23"/>
    <p:sldId id="583" r:id="rId24"/>
    <p:sldId id="584" r:id="rId25"/>
    <p:sldId id="576" r:id="rId26"/>
    <p:sldId id="572" r:id="rId27"/>
    <p:sldId id="582" r:id="rId28"/>
    <p:sldId id="577" r:id="rId29"/>
    <p:sldId id="585" r:id="rId30"/>
    <p:sldId id="563" r:id="rId31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內</a:t>
            </a:r>
            <a:r>
              <a:rPr lang="zh-TW" altLang="en-US" dirty="0">
                <a:solidFill>
                  <a:schemeClr val="tx1"/>
                </a:solidFill>
              </a:rPr>
              <a:t>頁功能</a:t>
            </a:r>
            <a:r>
              <a:rPr lang="zh-TW" altLang="en-US" dirty="0" smtClean="0">
                <a:solidFill>
                  <a:schemeClr val="tx1"/>
                </a:solidFill>
              </a:rPr>
              <a:t>示意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FlowER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對接方式確認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endParaRPr lang="en-US" altLang="zh-TW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功能</a:t>
            </a:r>
            <a:r>
              <a:rPr lang="zh-TW" altLang="en-US" dirty="0" smtClean="0">
                <a:solidFill>
                  <a:schemeClr val="tx1"/>
                </a:solidFill>
              </a:rPr>
              <a:t>確認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資料表設計</a:t>
            </a:r>
            <a:endParaRPr lang="zh-TW" altLang="en-US" dirty="0">
              <a:solidFill>
                <a:schemeClr val="tx1"/>
              </a:solidFill>
              <a:latin typeface="文鼎黑體B"/>
              <a:ea typeface="新細明體" panose="02020500000000000000" pitchFamily="18" charset="-12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內頁功能</a:t>
            </a:r>
            <a:r>
              <a:rPr lang="zh-TW" altLang="en-US" dirty="0" smtClean="0">
                <a:solidFill>
                  <a:schemeClr val="tx1"/>
                </a:solidFill>
              </a:rPr>
              <a:t>示意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FlowER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對接方式確認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未完成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未執行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05610"/>
              </p:ext>
            </p:extLst>
          </p:nvPr>
        </p:nvGraphicFramePr>
        <p:xfrm>
          <a:off x="611560" y="1144652"/>
          <a:ext cx="7920881" cy="3193279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536727"/>
                <a:gridCol w="2253557"/>
                <a:gridCol w="1148410"/>
                <a:gridCol w="1982187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(90%)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>
                          <a:effectLst/>
                        </a:rPr>
                        <a:t>畫面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內頁功能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(25%)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首頁主視覺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程式開發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底層設計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4.WebAPI</a:t>
                      </a:r>
                      <a:r>
                        <a:rPr lang="zh-TW" altLang="en-US" sz="1200" u="none" strike="noStrike" dirty="0">
                          <a:effectLst/>
                        </a:rPr>
                        <a:t>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>
                          <a:effectLst/>
                        </a:rPr>
                        <a:t>權限設定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6.FlowER</a:t>
                      </a:r>
                      <a:r>
                        <a:rPr lang="zh-TW" altLang="en-US" sz="1200" u="none" strike="noStrike" dirty="0">
                          <a:effectLst/>
                        </a:rPr>
                        <a:t>串接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含排程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2021/7/9</a:t>
                      </a:r>
                    </a:p>
                    <a:p>
                      <a:pPr algn="r" rtl="0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待確認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19113"/>
            <a:ext cx="4971936" cy="43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-92546"/>
            <a:ext cx="44318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資料表設計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347614"/>
            <a:ext cx="356758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ParaReference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SkillImplwayMapping</a:t>
            </a:r>
            <a:r>
              <a:rPr lang="zh-TW" altLang="en-US" dirty="0"/>
              <a:t>技能開發方式對應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</a:t>
            </a:r>
            <a:r>
              <a:rPr lang="zh-TW" altLang="en-US" dirty="0"/>
              <a:t>廠端落地衡量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SkillFeedbakImpl_Log</a:t>
            </a:r>
            <a:r>
              <a:rPr lang="zh-TW" altLang="en-US" dirty="0"/>
              <a:t>廠端落地衡量表</a:t>
            </a:r>
            <a:r>
              <a:rPr lang="en-US" altLang="zh-TW" dirty="0"/>
              <a:t>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頁功能示意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76363"/>
            <a:ext cx="6910958" cy="26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45783</TotalTime>
  <Words>323</Words>
  <Application>Microsoft Office PowerPoint</Application>
  <PresentationFormat>如螢幕大小 (16:9)</PresentationFormat>
  <Paragraphs>78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14</vt:i4>
      </vt:variant>
    </vt:vector>
  </HeadingPairs>
  <TitlesOfParts>
    <vt:vector size="46" baseType="lpstr">
      <vt:lpstr>Microsoft YaHei</vt:lpstr>
      <vt:lpstr>宋体</vt:lpstr>
      <vt:lpstr>宋体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Weekly Report</vt:lpstr>
      <vt:lpstr>本週工作項目</vt:lpstr>
      <vt:lpstr>技能發展平台</vt:lpstr>
      <vt:lpstr>專案排程</vt:lpstr>
      <vt:lpstr>網站地圖</vt:lpstr>
      <vt:lpstr>系統串接流程</vt:lpstr>
      <vt:lpstr>資料表設計</vt:lpstr>
      <vt:lpstr>內頁功能示意</vt:lpstr>
      <vt:lpstr>CAP-研究使用方式</vt:lpstr>
      <vt:lpstr>CAP驗證方式</vt:lpstr>
      <vt:lpstr>CAP-驗證方式選用評估</vt:lpstr>
      <vt:lpstr>CAP-AuthToken驗證</vt:lpstr>
      <vt:lpstr>下週工作項目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2231</cp:revision>
  <cp:lastPrinted>2020-06-09T06:59:19Z</cp:lastPrinted>
  <dcterms:created xsi:type="dcterms:W3CDTF">2011-02-08T02:08:58Z</dcterms:created>
  <dcterms:modified xsi:type="dcterms:W3CDTF">2021-06-02T00:10:18Z</dcterms:modified>
</cp:coreProperties>
</file>