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2"/>
  </p:notesMasterIdLst>
  <p:handoutMasterIdLst>
    <p:handoutMasterId r:id="rId33"/>
  </p:handoutMasterIdLst>
  <p:sldIdLst>
    <p:sldId id="517" r:id="rId18"/>
    <p:sldId id="530" r:id="rId19"/>
    <p:sldId id="578" r:id="rId20"/>
    <p:sldId id="573" r:id="rId21"/>
    <p:sldId id="622" r:id="rId22"/>
    <p:sldId id="623" r:id="rId23"/>
    <p:sldId id="618" r:id="rId24"/>
    <p:sldId id="608" r:id="rId25"/>
    <p:sldId id="613" r:id="rId26"/>
    <p:sldId id="615" r:id="rId27"/>
    <p:sldId id="620" r:id="rId28"/>
    <p:sldId id="621" r:id="rId29"/>
    <p:sldId id="585" r:id="rId30"/>
    <p:sldId id="563" r:id="rId31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636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2021-06-23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會議紀錄</a:t>
            </a:r>
            <a:r>
              <a:rPr lang="en-US" altLang="zh-TW" dirty="0" smtClean="0"/>
              <a:t>(20210621)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InsideOut</a:t>
            </a:r>
            <a:r>
              <a:rPr lang="zh-TW" altLang="en-US" dirty="0" smtClean="0"/>
              <a:t>平台功能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產品的展示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前台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呈現產品收集資訊</a:t>
            </a:r>
            <a:r>
              <a:rPr lang="en-US" altLang="zh-TW" dirty="0" smtClean="0"/>
              <a:t>-Dashboard</a:t>
            </a:r>
            <a:r>
              <a:rPr lang="zh-TW" altLang="en-US" dirty="0" smtClean="0"/>
              <a:t>報表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後台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整體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系統硬體收集資料，將資料拋到儲存空間，網站即時呈現報表資訊</a:t>
            </a:r>
            <a:endParaRPr lang="en-US" altLang="zh-TW" dirty="0" smtClean="0"/>
          </a:p>
          <a:p>
            <a:r>
              <a:rPr lang="zh-TW" altLang="en-US" dirty="0" smtClean="0"/>
              <a:t>工作內容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定義各系統</a:t>
            </a:r>
            <a:r>
              <a:rPr lang="zh-TW" altLang="en-US" dirty="0" smtClean="0"/>
              <a:t>的可交互資料的</a:t>
            </a:r>
            <a:r>
              <a:rPr lang="zh-TW" altLang="en-US" dirty="0"/>
              <a:t>通訊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(Job Owner:</a:t>
            </a:r>
            <a:r>
              <a:rPr lang="zh-TW" altLang="en-US" dirty="0" smtClean="0"/>
              <a:t>又中</a:t>
            </a:r>
            <a:r>
              <a:rPr lang="en-US" altLang="zh-TW" dirty="0" smtClean="0"/>
              <a:t>-Box</a:t>
            </a:r>
            <a:r>
              <a:rPr lang="zh-TW" altLang="en-US" dirty="0" smtClean="0"/>
              <a:t>擷取盒、宏勳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zh-TW" altLang="en-US" dirty="0" smtClean="0"/>
              <a:t>子圍籬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規劃</a:t>
            </a:r>
            <a:r>
              <a:rPr lang="en-US" altLang="zh-TW" dirty="0" err="1"/>
              <a:t>InsideOut</a:t>
            </a:r>
            <a:r>
              <a:rPr lang="zh-TW" altLang="en-US" dirty="0" smtClean="0"/>
              <a:t>中控平台</a:t>
            </a:r>
            <a:r>
              <a:rPr lang="en-US" altLang="zh-TW" dirty="0" smtClean="0"/>
              <a:t>(Job </a:t>
            </a:r>
            <a:r>
              <a:rPr lang="en-US" altLang="zh-TW" dirty="0" err="1" smtClean="0"/>
              <a:t>Owner:EDA</a:t>
            </a:r>
            <a:r>
              <a:rPr lang="en-US" altLang="zh-TW" dirty="0" smtClean="0"/>
              <a:t> team)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確認</a:t>
            </a:r>
            <a:r>
              <a:rPr lang="zh-TW" altLang="en-US" dirty="0" smtClean="0"/>
              <a:t>事項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資料怎麼傳</a:t>
            </a:r>
            <a:r>
              <a:rPr lang="en-US" altLang="zh-TW" dirty="0"/>
              <a:t>(</a:t>
            </a:r>
            <a:r>
              <a:rPr lang="zh-TW" altLang="en-US" dirty="0"/>
              <a:t>通訊方式</a:t>
            </a:r>
            <a:r>
              <a:rPr lang="en-US" altLang="zh-TW" dirty="0" smtClean="0"/>
              <a:t>)?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F0"/>
                </a:solidFill>
              </a:rPr>
              <a:t>請又中和宏勳先提供系統目前的資料內容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pPr lvl="2"/>
            <a:r>
              <a:rPr lang="zh-TW" altLang="en-US" dirty="0"/>
              <a:t>要怎麼存</a:t>
            </a:r>
            <a:r>
              <a:rPr lang="en-US" altLang="zh-TW" dirty="0"/>
              <a:t>(</a:t>
            </a:r>
            <a:r>
              <a:rPr lang="zh-TW" altLang="en-US" dirty="0"/>
              <a:t>雲端</a:t>
            </a:r>
            <a:r>
              <a:rPr lang="en-US" altLang="zh-TW" dirty="0"/>
              <a:t>or</a:t>
            </a:r>
            <a:r>
              <a:rPr lang="zh-TW" altLang="en-US" dirty="0"/>
              <a:t>地端、</a:t>
            </a:r>
            <a:r>
              <a:rPr lang="en-US" altLang="zh-TW" dirty="0"/>
              <a:t>DB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en-US" altLang="zh-TW" dirty="0" smtClean="0"/>
              <a:t>)?</a:t>
            </a:r>
          </a:p>
          <a:p>
            <a:pPr lvl="2"/>
            <a:r>
              <a:rPr lang="zh-TW" altLang="en-US" dirty="0"/>
              <a:t>資料怎麼</a:t>
            </a:r>
            <a:r>
              <a:rPr lang="zh-TW" altLang="en-US" dirty="0" smtClean="0"/>
              <a:t>呈現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網站呈現</a:t>
            </a:r>
            <a:r>
              <a:rPr lang="en-US" altLang="zh-TW" dirty="0" smtClean="0"/>
              <a:t>.</a:t>
            </a:r>
            <a:r>
              <a:rPr lang="zh-TW" altLang="en-US" dirty="0" smtClean="0"/>
              <a:t>報表呈現</a:t>
            </a:r>
            <a:r>
              <a:rPr lang="en-US" altLang="zh-TW" dirty="0" smtClean="0"/>
              <a:t>)?</a:t>
            </a:r>
          </a:p>
          <a:p>
            <a:r>
              <a:rPr lang="zh-TW" altLang="en-US" dirty="0" smtClean="0"/>
              <a:t>優先</a:t>
            </a:r>
            <a:r>
              <a:rPr lang="zh-TW" altLang="en-US" dirty="0"/>
              <a:t>實驗</a:t>
            </a:r>
            <a:r>
              <a:rPr lang="zh-TW" altLang="en-US" dirty="0" smtClean="0"/>
              <a:t>系統，直接</a:t>
            </a:r>
            <a:r>
              <a:rPr lang="zh-TW" altLang="en-US" dirty="0"/>
              <a:t>找窗口或找又中或是宏</a:t>
            </a:r>
            <a:r>
              <a:rPr lang="zh-TW" altLang="en-US" dirty="0" smtClean="0"/>
              <a:t>勳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Dr.Pi</a:t>
            </a:r>
            <a:r>
              <a:rPr lang="en-US" altLang="zh-TW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604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685" y="915566"/>
            <a:ext cx="8496300" cy="297061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Device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確認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Box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擷取盒資料格式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Device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可使用的資料傳輸方式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Data Collection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資料擷取與傳輸</a:t>
            </a:r>
            <a:endParaRPr lang="en-US" altLang="zh-TW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Storage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確認儲存空間</a:t>
            </a:r>
            <a:endParaRPr lang="en-US" altLang="zh-TW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Data Analysis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確認資料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內容與可能呈現資訊</a:t>
            </a:r>
            <a:endParaRPr lang="en-US" altLang="zh-TW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 smtClean="0"/>
              <a:t>Data Visualization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討論網站呈現的報表</a:t>
            </a:r>
            <a:endParaRPr lang="en-US" altLang="zh-TW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zh-TW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47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資料收集端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75606"/>
            <a:ext cx="2940491" cy="30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5296" y="195486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發展平台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程式開發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前端功能開發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確認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資料審核流程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OUT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資料通訊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格式確認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系統架構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79512" y="699542"/>
            <a:ext cx="7776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7504" y="197984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技能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發展平台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網站開發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(25%)</a:t>
            </a: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確認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(100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%)</a:t>
            </a: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主機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架構確認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(100%)</a:t>
            </a: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進行中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OUT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工作項目確認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系統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架構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資料收集端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未定案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79512" y="738453"/>
            <a:ext cx="72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94769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95%)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</a:t>
                      </a:r>
                      <a:r>
                        <a:rPr lang="zh-TW" altLang="en-US" sz="1200" u="none" strike="noStrike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-makeup(100%)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altLang="zh-TW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串接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9512" y="259282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儲存空間需求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16532"/>
            <a:ext cx="770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Feedback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佐證檔案需求大小：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目前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Roadmap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總數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51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數，每一個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Roadmap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所附加的檔案大小限制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5M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，使用對象有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 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Fab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，每一個季度回饋，資料保存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年，計算總使用量如下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51Roapmap 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5M 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23Fab * 4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季 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3year = </a:t>
            </a:r>
            <a:r>
              <a:rPr lang="en-US" altLang="zh-TW" b="1" u="sng" dirty="0" smtClean="0">
                <a:solidFill>
                  <a:srgbClr val="FFC000"/>
                </a:solidFill>
                <a:latin typeface="Roboto"/>
              </a:rPr>
              <a:t>72G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系統資料量評估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Roboto"/>
              </a:rPr>
              <a:t>資料表數量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約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7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個，內容除了上方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Feedback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佐證資料之外，其他為文字資訊，概估</a:t>
            </a:r>
            <a:r>
              <a:rPr lang="en-US" altLang="zh-TW" u="sng" dirty="0" smtClean="0">
                <a:solidFill>
                  <a:srgbClr val="FFC000"/>
                </a:solidFill>
                <a:latin typeface="Roboto"/>
              </a:rPr>
              <a:t>5G</a:t>
            </a:r>
            <a:r>
              <a:rPr lang="zh-TW" altLang="en-US" u="sng" dirty="0" smtClean="0">
                <a:solidFill>
                  <a:srgbClr val="FFC000"/>
                </a:solidFill>
                <a:latin typeface="Roboto"/>
              </a:rPr>
              <a:t>以內</a:t>
            </a:r>
            <a:endParaRPr lang="en-US" altLang="zh-TW" u="sng" dirty="0" smtClean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同時連線數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Fab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數約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個，每一場同時使用數量概估同時不會超過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人，所以同時連線數約為</a:t>
            </a:r>
            <a:r>
              <a:rPr lang="en-US" altLang="zh-TW" u="sng" dirty="0" smtClean="0">
                <a:solidFill>
                  <a:srgbClr val="FFC000"/>
                </a:solidFill>
                <a:latin typeface="Roboto"/>
              </a:rPr>
              <a:t>50</a:t>
            </a:r>
            <a:r>
              <a:rPr lang="zh-TW" altLang="en-US" u="sng" dirty="0" smtClean="0">
                <a:solidFill>
                  <a:srgbClr val="FFC000"/>
                </a:solidFill>
                <a:latin typeface="Roboto"/>
              </a:rPr>
              <a:t>人以內</a:t>
            </a:r>
            <a:endParaRPr lang="en-US" altLang="zh-TW" u="sng" dirty="0">
              <a:solidFill>
                <a:srgbClr val="FFC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492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9512" y="259282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16532"/>
            <a:ext cx="77048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雲端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Service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注意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 smtClean="0">
              <a:solidFill>
                <a:schemeClr val="tx2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由於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後續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維護資料查詢便利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性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建議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方案一：</a:t>
            </a: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Azure SQL Database</a:t>
            </a:r>
          </a:p>
          <a:p>
            <a:pPr lvl="2"/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 smtClean="0">
                <a:solidFill>
                  <a:srgbClr val="FFC000"/>
                </a:solidFill>
                <a:latin typeface="Roboto"/>
              </a:rPr>
              <a:t>標準</a:t>
            </a:r>
            <a:r>
              <a:rPr lang="zh-TW" altLang="en-US" dirty="0">
                <a:solidFill>
                  <a:srgbClr val="FFC000"/>
                </a:solidFill>
                <a:latin typeface="Roboto"/>
              </a:rPr>
              <a:t>型 </a:t>
            </a:r>
            <a:r>
              <a:rPr lang="en-US" altLang="zh-TW" dirty="0">
                <a:solidFill>
                  <a:srgbClr val="FFC000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rgbClr val="FFC000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rgbClr val="FFC000"/>
                </a:solidFill>
                <a:latin typeface="Roboto"/>
              </a:rPr>
              <a:t>500</a:t>
            </a:r>
            <a:r>
              <a:rPr lang="zh-TW" altLang="en-US" dirty="0" smtClean="0">
                <a:solidFill>
                  <a:srgbClr val="FFC000"/>
                </a:solidFill>
                <a:latin typeface="Roboto"/>
              </a:rPr>
              <a:t>元</a:t>
            </a:r>
            <a:r>
              <a:rPr lang="en-US" altLang="zh-TW" dirty="0" smtClean="0">
                <a:solidFill>
                  <a:srgbClr val="FFC000"/>
                </a:solidFill>
                <a:latin typeface="Roboto"/>
              </a:rPr>
              <a:t>-</a:t>
            </a:r>
            <a:r>
              <a:rPr lang="zh-TW" altLang="en-US" dirty="0" smtClean="0">
                <a:solidFill>
                  <a:srgbClr val="FFC000"/>
                </a:solidFill>
                <a:latin typeface="Roboto"/>
              </a:rPr>
              <a:t>儲存</a:t>
            </a:r>
            <a:r>
              <a:rPr lang="zh-TW" altLang="en-US" dirty="0">
                <a:solidFill>
                  <a:srgbClr val="FFC000"/>
                </a:solidFill>
                <a:latin typeface="Roboto"/>
              </a:rPr>
              <a:t>空間</a:t>
            </a:r>
            <a:r>
              <a:rPr lang="en-US" altLang="zh-TW" dirty="0" smtClean="0">
                <a:solidFill>
                  <a:srgbClr val="FFC000"/>
                </a:solidFill>
                <a:latin typeface="Roboto"/>
              </a:rPr>
              <a:t>250G</a:t>
            </a:r>
            <a:endParaRPr lang="en-US" altLang="zh-TW" dirty="0">
              <a:solidFill>
                <a:srgbClr val="FFC000"/>
              </a:solidFill>
              <a:latin typeface="Robo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方案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二：</a:t>
            </a:r>
            <a:r>
              <a:rPr lang="en-US" altLang="zh-TW" b="1" dirty="0">
                <a:solidFill>
                  <a:schemeClr val="tx2"/>
                </a:solidFill>
                <a:latin typeface="Roboto"/>
              </a:rPr>
              <a:t>AUO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地端</a:t>
            </a:r>
            <a:r>
              <a:rPr lang="en-US" altLang="zh-TW" b="1" dirty="0">
                <a:solidFill>
                  <a:schemeClr val="tx2"/>
                </a:solidFill>
                <a:latin typeface="Roboto"/>
              </a:rPr>
              <a:t>SQL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 </a:t>
            </a: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Server</a:t>
            </a:r>
            <a:endParaRPr lang="en-US" altLang="zh-TW" b="1" dirty="0">
              <a:solidFill>
                <a:schemeClr val="tx2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003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主機架構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76363"/>
            <a:ext cx="6099374" cy="23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3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會議紀錄</a:t>
            </a:r>
            <a:r>
              <a:rPr lang="en-US" altLang="zh-TW" dirty="0" smtClean="0"/>
              <a:t>(20210617)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r>
              <a:rPr lang="en-US" altLang="zh-TW" dirty="0" smtClean="0"/>
              <a:t>Inside Out</a:t>
            </a:r>
            <a:r>
              <a:rPr lang="zh-TW" altLang="en-US" dirty="0" smtClean="0"/>
              <a:t>外賣平台宗旨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</a:t>
            </a:r>
            <a:r>
              <a:rPr lang="en-US" altLang="zh-TW" dirty="0" smtClean="0"/>
              <a:t>AUO</a:t>
            </a:r>
            <a:r>
              <a:rPr lang="zh-TW" altLang="en-US" dirty="0" smtClean="0"/>
              <a:t>過去的智慧製造</a:t>
            </a:r>
            <a:r>
              <a:rPr lang="en-US" altLang="zh-TW" dirty="0" smtClean="0"/>
              <a:t>Knowhow</a:t>
            </a:r>
            <a:r>
              <a:rPr lang="zh-TW" altLang="en-US" dirty="0" smtClean="0"/>
              <a:t>產品呈現和連結</a:t>
            </a:r>
            <a:endParaRPr lang="en-US" altLang="zh-TW" dirty="0" smtClean="0"/>
          </a:p>
          <a:p>
            <a:r>
              <a:rPr lang="zh-TW" altLang="en-US" dirty="0" smtClean="0"/>
              <a:t>類別說明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 : </a:t>
            </a:r>
            <a:r>
              <a:rPr lang="zh-TW" altLang="en-US" dirty="0" smtClean="0"/>
              <a:t>產品化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客製</a:t>
            </a:r>
            <a:r>
              <a:rPr lang="zh-TW" altLang="en-US" dirty="0" smtClean="0"/>
              <a:t>化</a:t>
            </a:r>
            <a:r>
              <a:rPr lang="zh-TW" altLang="en-US" dirty="0"/>
              <a:t>純度較低的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客製化純度較高的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未分類</a:t>
            </a:r>
            <a:endParaRPr lang="en-US" altLang="zh-TW" dirty="0" smtClean="0"/>
          </a:p>
          <a:p>
            <a:r>
              <a:rPr lang="zh-TW" altLang="en-US" dirty="0" smtClean="0"/>
              <a:t>平台分工項目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網站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各系統通訊協定確認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評估可串接</a:t>
            </a:r>
            <a:r>
              <a:rPr lang="zh-TW" altLang="en-US" dirty="0" smtClean="0"/>
              <a:t>的系統</a:t>
            </a:r>
            <a:endParaRPr lang="en-US" altLang="zh-TW" dirty="0" smtClean="0"/>
          </a:p>
          <a:p>
            <a:r>
              <a:rPr lang="zh-TW" altLang="en-US" dirty="0"/>
              <a:t>請</a:t>
            </a:r>
            <a:r>
              <a:rPr lang="zh-TW" altLang="en-US" dirty="0" smtClean="0"/>
              <a:t>許又中針對</a:t>
            </a:r>
            <a:r>
              <a:rPr lang="en-US" altLang="zh-TW" dirty="0" smtClean="0"/>
              <a:t>A</a:t>
            </a:r>
            <a:r>
              <a:rPr lang="zh-TW" altLang="en-US" dirty="0" smtClean="0"/>
              <a:t>類</a:t>
            </a:r>
            <a:r>
              <a:rPr lang="en-US" altLang="zh-TW" dirty="0" err="1" smtClean="0"/>
              <a:t>Dr.Pi</a:t>
            </a:r>
            <a:r>
              <a:rPr lang="zh-TW" altLang="en-US" dirty="0" smtClean="0"/>
              <a:t>看怎麼把通訊資訊上拋到系統</a:t>
            </a:r>
            <a:endParaRPr lang="en-US" altLang="zh-TW" dirty="0" smtClean="0"/>
          </a:p>
          <a:p>
            <a:r>
              <a:rPr lang="zh-TW" altLang="en-US" dirty="0" smtClean="0"/>
              <a:t>請紀宏勳了解電子圍籬或是</a:t>
            </a:r>
            <a:r>
              <a:rPr lang="en-US" altLang="zh-TW" dirty="0" smtClean="0"/>
              <a:t>VI CAM</a:t>
            </a:r>
            <a:r>
              <a:rPr lang="zh-TW" altLang="en-US" dirty="0" smtClean="0"/>
              <a:t>如何跟</a:t>
            </a:r>
            <a:r>
              <a:rPr lang="en-US" altLang="zh-TW" dirty="0" smtClean="0"/>
              <a:t>EDA</a:t>
            </a:r>
            <a:r>
              <a:rPr lang="zh-TW" altLang="en-US" dirty="0" smtClean="0"/>
              <a:t>網站</a:t>
            </a:r>
            <a:r>
              <a:rPr lang="en-US" altLang="zh-TW" dirty="0" smtClean="0"/>
              <a:t>(</a:t>
            </a:r>
            <a:r>
              <a:rPr lang="zh-TW" altLang="en-US" dirty="0" smtClean="0"/>
              <a:t>雅真</a:t>
            </a:r>
            <a:r>
              <a:rPr lang="en-US" altLang="zh-TW" dirty="0" smtClean="0"/>
              <a:t>)</a:t>
            </a:r>
            <a:r>
              <a:rPr lang="zh-TW" altLang="en-US" dirty="0" smtClean="0"/>
              <a:t>對接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2402892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47542</TotalTime>
  <Words>821</Words>
  <Application>Microsoft Office PowerPoint</Application>
  <PresentationFormat>如螢幕大小 (16:9)</PresentationFormat>
  <Paragraphs>131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14</vt:i4>
      </vt:variant>
    </vt:vector>
  </HeadingPairs>
  <TitlesOfParts>
    <vt:vector size="44" baseType="lpstr">
      <vt:lpstr>Roboto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DB評估-儲存空間需求</vt:lpstr>
      <vt:lpstr>DB評估-File base Database</vt:lpstr>
      <vt:lpstr>主機架構</vt:lpstr>
      <vt:lpstr>InSITE OUT 外賣平台</vt:lpstr>
      <vt:lpstr>會議紀錄(20210617)</vt:lpstr>
      <vt:lpstr>會議紀錄(20210621)</vt:lpstr>
      <vt:lpstr>工作排程</vt:lpstr>
      <vt:lpstr>系統架構-資料收集端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2331</cp:revision>
  <cp:lastPrinted>2020-06-09T06:59:19Z</cp:lastPrinted>
  <dcterms:created xsi:type="dcterms:W3CDTF">2011-02-08T02:08:58Z</dcterms:created>
  <dcterms:modified xsi:type="dcterms:W3CDTF">2021-06-22T12:04:37Z</dcterms:modified>
</cp:coreProperties>
</file>