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30"/>
  </p:notesMasterIdLst>
  <p:handoutMasterIdLst>
    <p:handoutMasterId r:id="rId31"/>
  </p:handoutMasterIdLst>
  <p:sldIdLst>
    <p:sldId id="517" r:id="rId18"/>
    <p:sldId id="530" r:id="rId19"/>
    <p:sldId id="578" r:id="rId20"/>
    <p:sldId id="573" r:id="rId21"/>
    <p:sldId id="583" r:id="rId22"/>
    <p:sldId id="579" r:id="rId23"/>
    <p:sldId id="580" r:id="rId24"/>
    <p:sldId id="576" r:id="rId25"/>
    <p:sldId id="572" r:id="rId26"/>
    <p:sldId id="582" r:id="rId27"/>
    <p:sldId id="577" r:id="rId28"/>
    <p:sldId id="563" r:id="rId29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00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EDA Weekly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</a:p>
          <a:p>
            <a:r>
              <a:rPr lang="en-US" altLang="zh-TW" dirty="0" smtClean="0"/>
              <a:t>2021-05-26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zh-TW" altLang="en-US" dirty="0" smtClean="0"/>
              <a:t>驗證方式選用評估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7654"/>
            <a:ext cx="8460432" cy="12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en-US" altLang="zh-TW" dirty="0" err="1" smtClean="0"/>
              <a:t>AuthToken</a:t>
            </a:r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922793" y="2139702"/>
            <a:ext cx="5399089" cy="2550359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1" y="1444888"/>
            <a:ext cx="7145841" cy="33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工作項目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副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廠運作之技術盤點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平台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研究使用方式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2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副廠運作之技術盤點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平台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46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工作排程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92823"/>
              </p:ext>
            </p:extLst>
          </p:nvPr>
        </p:nvGraphicFramePr>
        <p:xfrm>
          <a:off x="539552" y="1131590"/>
          <a:ext cx="7056784" cy="360990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259993"/>
                <a:gridCol w="2007714"/>
                <a:gridCol w="1023128"/>
                <a:gridCol w="1765949"/>
              </a:tblGrid>
              <a:tr h="32076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4713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需求確認與分析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功能確認</a:t>
                      </a:r>
                      <a:endParaRPr lang="zh-TW" altLang="en-US" sz="1600" b="0" i="0" u="none" strike="noStrike" dirty="0">
                        <a:solidFill>
                          <a:srgbClr val="FFC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Doing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2021/5/28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1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UI</a:t>
                      </a:r>
                      <a:r>
                        <a:rPr lang="zh-TW" altLang="en-US" sz="1600" u="none" strike="noStrike" dirty="0">
                          <a:effectLst/>
                        </a:rPr>
                        <a:t>畫面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1.</a:t>
                      </a:r>
                      <a:r>
                        <a:rPr lang="zh-TW" altLang="en-US" sz="1600" u="none" strike="noStrike" dirty="0">
                          <a:effectLst/>
                        </a:rPr>
                        <a:t>首頁主視覺</a:t>
                      </a:r>
                      <a:br>
                        <a:rPr lang="zh-TW" altLang="en-US" sz="1600" u="none" strike="noStrike" dirty="0">
                          <a:effectLst/>
                        </a:rPr>
                      </a:br>
                      <a:r>
                        <a:rPr lang="en-US" altLang="zh-TW" sz="1600" u="none" strike="noStrike" dirty="0">
                          <a:effectLst/>
                        </a:rPr>
                        <a:t>2.</a:t>
                      </a:r>
                      <a:r>
                        <a:rPr lang="zh-TW" altLang="en-US" sz="1600" u="none" strike="noStrike" dirty="0">
                          <a:effectLst/>
                        </a:rPr>
                        <a:t>內頁功能示意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To Do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u="none" strike="noStrike">
                          <a:effectLst/>
                        </a:rPr>
                        <a:t>待確認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064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系統架構設計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r>
                        <a:rPr lang="en-US" altLang="zh-TW" sz="16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.</a:t>
                      </a:r>
                      <a:r>
                        <a:rPr lang="zh-TW" altLang="en-US" sz="16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網站地圖</a:t>
                      </a:r>
                    </a:p>
                    <a:p>
                      <a:pPr algn="l" fontAlgn="ctr"/>
                      <a:r>
                        <a:rPr lang="en-US" altLang="zh-TW" sz="16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2.</a:t>
                      </a:r>
                      <a:r>
                        <a:rPr lang="zh-TW" altLang="en-US" sz="16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系統</a:t>
                      </a:r>
                      <a:r>
                        <a:rPr lang="zh-TW" altLang="en-U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程式架構</a:t>
                      </a:r>
                      <a:r>
                        <a:rPr lang="zh-TW" altLang="en-US" sz="1600" u="none" strike="noStrike" dirty="0">
                          <a:effectLst/>
                        </a:rPr>
                        <a:t/>
                      </a:r>
                      <a:br>
                        <a:rPr lang="zh-TW" altLang="en-US" sz="1600" u="none" strike="noStrike" dirty="0">
                          <a:effectLst/>
                        </a:rPr>
                      </a:br>
                      <a:r>
                        <a:rPr lang="en-US" altLang="zh-TW" sz="1600" u="none" strike="noStrike" dirty="0">
                          <a:effectLst/>
                        </a:rPr>
                        <a:t>2.</a:t>
                      </a:r>
                      <a:r>
                        <a:rPr lang="zh-TW" altLang="en-US" sz="1600" u="none" strike="noStrike" dirty="0">
                          <a:effectLst/>
                        </a:rPr>
                        <a:t>資料表設計</a:t>
                      </a:r>
                      <a:endParaRPr lang="zh-TW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Doing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2021/6/1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228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程式開發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u="none" strike="noStrike" dirty="0">
                          <a:effectLst/>
                        </a:rPr>
                        <a:t>1.</a:t>
                      </a:r>
                      <a:r>
                        <a:rPr lang="zh-TW" altLang="en-US" sz="1600" u="none" strike="noStrike" dirty="0">
                          <a:effectLst/>
                        </a:rPr>
                        <a:t>底層設計</a:t>
                      </a:r>
                      <a:br>
                        <a:rPr lang="zh-TW" altLang="en-US" sz="1600" u="none" strike="noStrike" dirty="0">
                          <a:effectLst/>
                        </a:rPr>
                      </a:br>
                      <a:r>
                        <a:rPr lang="en-US" altLang="zh-TW" sz="1600" u="none" strike="noStrike" dirty="0">
                          <a:effectLst/>
                        </a:rPr>
                        <a:t>2.</a:t>
                      </a:r>
                      <a:r>
                        <a:rPr lang="zh-TW" altLang="en-US" sz="1600" u="none" strike="noStrike" dirty="0">
                          <a:effectLst/>
                        </a:rPr>
                        <a:t>前端開發</a:t>
                      </a:r>
                      <a:br>
                        <a:rPr lang="zh-TW" altLang="en-US" sz="1600" u="none" strike="noStrike" dirty="0">
                          <a:effectLst/>
                        </a:rPr>
                      </a:br>
                      <a:r>
                        <a:rPr lang="en-US" altLang="zh-TW" sz="1600" u="none" strike="noStrike" dirty="0">
                          <a:effectLst/>
                        </a:rPr>
                        <a:t>3.WebAPI</a:t>
                      </a:r>
                      <a:r>
                        <a:rPr lang="zh-TW" altLang="en-US" sz="1600" u="none" strike="noStrike" dirty="0" smtClean="0">
                          <a:effectLst/>
                        </a:rPr>
                        <a:t>開發</a:t>
                      </a:r>
                      <a:endParaRPr lang="en-US" altLang="zh-TW" sz="16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zh-TW" sz="1600" u="none" strike="noStrike" dirty="0" smtClean="0">
                          <a:effectLst/>
                        </a:rPr>
                        <a:t>4.CAP</a:t>
                      </a:r>
                      <a:r>
                        <a:rPr lang="zh-TW" altLang="en-US" sz="1600" u="none" strike="noStrike" dirty="0" smtClean="0">
                          <a:effectLst/>
                        </a:rPr>
                        <a:t>權限設定</a:t>
                      </a:r>
                      <a:endParaRPr lang="zh-TW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 Do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u="none" strike="noStrike" dirty="0">
                          <a:effectLst/>
                        </a:rPr>
                        <a:t>待確認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76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功能測試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全站功能測試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To Do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600" u="none" strike="noStrike" dirty="0">
                          <a:effectLst/>
                        </a:rPr>
                        <a:t>待確認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文鼎黑體B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橢圓 7"/>
          <p:cNvSpPr/>
          <p:nvPr/>
        </p:nvSpPr>
        <p:spPr bwMode="auto">
          <a:xfrm>
            <a:off x="7869627" y="4114865"/>
            <a:ext cx="216024" cy="224951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100392" y="40734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已完成</a:t>
            </a:r>
          </a:p>
        </p:txBody>
      </p:sp>
      <p:sp>
        <p:nvSpPr>
          <p:cNvPr id="10" name="橢圓 9"/>
          <p:cNvSpPr/>
          <p:nvPr/>
        </p:nvSpPr>
        <p:spPr bwMode="auto">
          <a:xfrm>
            <a:off x="7869627" y="4474905"/>
            <a:ext cx="216024" cy="22495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pitchFamily="-65" charset="0"/>
              <a:ea typeface="新細明體" pitchFamily="-65" charset="-120"/>
              <a:cs typeface="新細明體" pitchFamily="-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100392" y="44334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進行中</a:t>
            </a:r>
          </a:p>
        </p:txBody>
      </p:sp>
    </p:spTree>
    <p:extLst>
      <p:ext uri="{BB962C8B-B14F-4D97-AF65-F5344CB8AC3E}">
        <p14:creationId xmlns:p14="http://schemas.microsoft.com/office/powerpoint/2010/main" val="193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網站地圖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11510"/>
            <a:ext cx="5481157" cy="461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開發語言</a:t>
            </a:r>
            <a:r>
              <a:rPr lang="en-US" altLang="zh-TW" dirty="0"/>
              <a:t>/</a:t>
            </a:r>
            <a:r>
              <a:rPr lang="zh-TW" altLang="en-US" dirty="0"/>
              <a:t>使用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1" y="1635646"/>
            <a:ext cx="6108762" cy="234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程式架構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73823"/>
            <a:ext cx="6984776" cy="39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82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驗證方式</a:t>
            </a:r>
            <a:endParaRPr lang="zh-TW" altLang="en-US" dirty="0"/>
          </a:p>
        </p:txBody>
      </p:sp>
      <p:sp>
        <p:nvSpPr>
          <p:cNvPr id="5" name="任意多边形 156674"/>
          <p:cNvSpPr>
            <a:spLocks noChangeArrowheads="1"/>
          </p:cNvSpPr>
          <p:nvPr/>
        </p:nvSpPr>
        <p:spPr bwMode="auto">
          <a:xfrm>
            <a:off x="849831" y="1198435"/>
            <a:ext cx="4140721" cy="364075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14 w 21600"/>
              <a:gd name="T11" fmla="*/ 10800 h 21600"/>
              <a:gd name="T12" fmla="*/ 10800 w 21600"/>
              <a:gd name="T13" fmla="*/ 19686 h 21600"/>
              <a:gd name="T14" fmla="*/ 19686 w 21600"/>
              <a:gd name="T15" fmla="*/ 10800 h 21600"/>
              <a:gd name="T16" fmla="*/ 10800 w 21600"/>
              <a:gd name="T17" fmla="*/ 1914 h 21600"/>
              <a:gd name="T18" fmla="*/ 1914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rgbClr val="7D9597">
                  <a:alpha val="12000"/>
                </a:srgbClr>
              </a:gs>
              <a:gs pos="50000">
                <a:schemeClr val="accent1"/>
              </a:gs>
              <a:gs pos="100000">
                <a:srgbClr val="7D9597">
                  <a:alpha val="12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mtClean="0"/>
          </a:p>
        </p:txBody>
      </p:sp>
      <p:sp>
        <p:nvSpPr>
          <p:cNvPr id="6" name="椭圆 156675"/>
          <p:cNvSpPr>
            <a:spLocks noChangeArrowheads="1"/>
          </p:cNvSpPr>
          <p:nvPr/>
        </p:nvSpPr>
        <p:spPr bwMode="auto">
          <a:xfrm>
            <a:off x="1205338" y="1471338"/>
            <a:ext cx="3456601" cy="3039241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202061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圆角矩形 156676"/>
          <p:cNvSpPr>
            <a:spLocks noChangeArrowheads="1"/>
          </p:cNvSpPr>
          <p:nvPr/>
        </p:nvSpPr>
        <p:spPr bwMode="auto">
          <a:xfrm>
            <a:off x="3563888" y="1203598"/>
            <a:ext cx="4084139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/>
              <a:t>Forms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en-US" altLang="zh-CN" sz="900" dirty="0"/>
              <a:t>ASP .NET</a:t>
            </a:r>
            <a:r>
              <a:rPr lang="zh-CN" altLang="en-US" sz="900" dirty="0"/>
              <a:t>开发的系统</a:t>
            </a:r>
            <a:endParaRPr lang="zh-CN" altLang="en-US" sz="900" b="1" dirty="0">
              <a:ea typeface="SimSun" panose="02010600030101010101" pitchFamily="2" charset="-122"/>
            </a:endParaRPr>
          </a:p>
        </p:txBody>
      </p:sp>
      <p:sp>
        <p:nvSpPr>
          <p:cNvPr id="8" name="圆角矩形 156677"/>
          <p:cNvSpPr>
            <a:spLocks noChangeArrowheads="1"/>
          </p:cNvSpPr>
          <p:nvPr/>
        </p:nvSpPr>
        <p:spPr bwMode="auto">
          <a:xfrm>
            <a:off x="3944888" y="2194119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NT认证</a:t>
            </a:r>
            <a:endParaRPr lang="en-US" altLang="zh-CN" b="1" dirty="0"/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内网系统</a:t>
            </a:r>
          </a:p>
        </p:txBody>
      </p:sp>
      <p:sp>
        <p:nvSpPr>
          <p:cNvPr id="9" name="圆角矩形 156678"/>
          <p:cNvSpPr>
            <a:spLocks noChangeArrowheads="1"/>
          </p:cNvSpPr>
          <p:nvPr/>
        </p:nvSpPr>
        <p:spPr bwMode="auto">
          <a:xfrm>
            <a:off x="3565602" y="3911873"/>
            <a:ext cx="4082425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AuthKey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只针对使用</a:t>
            </a:r>
            <a:r>
              <a:rPr lang="en-US" altLang="zh-CN" sz="900" dirty="0"/>
              <a:t>UAC</a:t>
            </a:r>
            <a:r>
              <a:rPr lang="zh-CN" altLang="en-US" sz="900" dirty="0"/>
              <a:t>认证的Java开发系统替换成CAP使用</a:t>
            </a:r>
          </a:p>
        </p:txBody>
      </p:sp>
      <p:sp>
        <p:nvSpPr>
          <p:cNvPr id="10" name="文本框 156681"/>
          <p:cNvSpPr txBox="1"/>
          <p:nvPr/>
        </p:nvSpPr>
        <p:spPr>
          <a:xfrm>
            <a:off x="2468785" y="2525221"/>
            <a:ext cx="1124767" cy="58477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noProof="1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  <a:cs typeface="+mn-ea"/>
              </a:rPr>
              <a:t>CAP</a:t>
            </a:r>
            <a:endParaRPr lang="en-US" altLang="zh-CN" sz="3200" b="1" noProof="1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圆角矩形 156677"/>
          <p:cNvSpPr>
            <a:spLocks noChangeArrowheads="1"/>
          </p:cNvSpPr>
          <p:nvPr/>
        </p:nvSpPr>
        <p:spPr bwMode="auto">
          <a:xfrm>
            <a:off x="3944888" y="3052956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zh-CN" b="1" dirty="0" err="1"/>
              <a:t>AuthToken</a:t>
            </a:r>
            <a:r>
              <a:rPr lang="zh-CN" altLang="en-US" b="1" dirty="0"/>
              <a:t>认证</a:t>
            </a:r>
          </a:p>
          <a:p>
            <a:pPr algn="ctr"/>
            <a:r>
              <a:rPr lang="zh-CN" altLang="en-US" sz="900" b="1" dirty="0"/>
              <a:t>适用场景：</a:t>
            </a:r>
            <a:r>
              <a:rPr lang="zh-CN" altLang="en-US" sz="900" dirty="0"/>
              <a:t>任何情況</a:t>
            </a:r>
          </a:p>
          <a:p>
            <a:pPr algn="ctr"/>
            <a:r>
              <a:rPr lang="zh-CN" altLang="en-US" sz="900" dirty="0"/>
              <a:t>                       如</a:t>
            </a:r>
            <a:r>
              <a:rPr lang="en-US" altLang="zh-CN" sz="900" dirty="0">
                <a:ea typeface="SimSun" panose="02010600030101010101" pitchFamily="2" charset="-122"/>
              </a:rPr>
              <a:t>java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/>
              <a:t>vue.js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>
                <a:ea typeface="SimSun" panose="02010600030101010101" pitchFamily="2" charset="-122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8819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45433</TotalTime>
  <Words>193</Words>
  <Application>Microsoft Office PowerPoint</Application>
  <PresentationFormat>如螢幕大小 (16:9)</PresentationFormat>
  <Paragraphs>54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12</vt:i4>
      </vt:variant>
    </vt:vector>
  </HeadingPairs>
  <TitlesOfParts>
    <vt:vector size="44" baseType="lpstr">
      <vt:lpstr>Microsoft YaHei</vt:lpstr>
      <vt:lpstr>宋体</vt:lpstr>
      <vt:lpstr>宋体</vt:lpstr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EDA Weekly Report</vt:lpstr>
      <vt:lpstr>工作項目</vt:lpstr>
      <vt:lpstr>副廠運作之技術盤點平台</vt:lpstr>
      <vt:lpstr>工作排程</vt:lpstr>
      <vt:lpstr>網站地圖</vt:lpstr>
      <vt:lpstr>開發語言/使用DB</vt:lpstr>
      <vt:lpstr>程式架構</vt:lpstr>
      <vt:lpstr>CAP-研究使用方式</vt:lpstr>
      <vt:lpstr>CAP驗證方式</vt:lpstr>
      <vt:lpstr>CAP-驗證方式選用評估</vt:lpstr>
      <vt:lpstr>CAP-AuthToken驗證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2210</cp:revision>
  <cp:lastPrinted>2020-06-09T06:59:19Z</cp:lastPrinted>
  <dcterms:created xsi:type="dcterms:W3CDTF">2011-02-08T02:08:58Z</dcterms:created>
  <dcterms:modified xsi:type="dcterms:W3CDTF">2021-05-25T10:07:30Z</dcterms:modified>
</cp:coreProperties>
</file>