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0"/>
  </p:notesMasterIdLst>
  <p:handoutMasterIdLst>
    <p:handoutMasterId r:id="rId31"/>
  </p:handoutMasterIdLst>
  <p:sldIdLst>
    <p:sldId id="517" r:id="rId18"/>
    <p:sldId id="530" r:id="rId19"/>
    <p:sldId id="578" r:id="rId20"/>
    <p:sldId id="573" r:id="rId21"/>
    <p:sldId id="583" r:id="rId22"/>
    <p:sldId id="579" r:id="rId23"/>
    <p:sldId id="580" r:id="rId24"/>
    <p:sldId id="576" r:id="rId25"/>
    <p:sldId id="572" r:id="rId26"/>
    <p:sldId id="582" r:id="rId27"/>
    <p:sldId id="577" r:id="rId28"/>
    <p:sldId id="563" r:id="rId29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EDA 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</a:p>
          <a:p>
            <a:r>
              <a:rPr lang="en-US" altLang="zh-TW" dirty="0" smtClean="0"/>
              <a:t>2021-05-26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廠運作之技術盤點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副廠運作之技術盤點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工作排程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92823"/>
              </p:ext>
            </p:extLst>
          </p:nvPr>
        </p:nvGraphicFramePr>
        <p:xfrm>
          <a:off x="539552" y="1131590"/>
          <a:ext cx="7056784" cy="360990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259993"/>
                <a:gridCol w="2007714"/>
                <a:gridCol w="1023128"/>
                <a:gridCol w="1765949"/>
              </a:tblGrid>
              <a:tr h="3207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需求確認與分析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功能確認</a:t>
                      </a:r>
                      <a:endParaRPr lang="zh-TW" altLang="en-US" sz="1600" b="0" i="0" u="none" strike="noStrike" dirty="0">
                        <a:solidFill>
                          <a:srgbClr val="FFC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2021/5/28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1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UI</a:t>
                      </a:r>
                      <a:r>
                        <a:rPr lang="zh-TW" altLang="en-US" sz="1600" u="none" strike="noStrike" dirty="0">
                          <a:effectLst/>
                        </a:rPr>
                        <a:t>畫面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1.</a:t>
                      </a:r>
                      <a:r>
                        <a:rPr lang="zh-TW" altLang="en-US" sz="1600" u="none" strike="noStrike" dirty="0">
                          <a:effectLst/>
                        </a:rPr>
                        <a:t>首頁主視覺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內頁功能示意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 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>
                          <a:effectLst/>
                        </a:rPr>
                        <a:t>待確認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064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系統架構設計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r>
                        <a:rPr lang="en-US" altLang="zh-TW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r>
                        <a:rPr lang="zh-TW" altLang="en-US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網站地圖</a:t>
                      </a:r>
                    </a:p>
                    <a:p>
                      <a:pPr algn="l" fontAlgn="ctr"/>
                      <a:r>
                        <a:rPr lang="en-US" altLang="zh-TW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2.</a:t>
                      </a:r>
                      <a:r>
                        <a:rPr lang="zh-TW" altLang="en-US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系統</a:t>
                      </a:r>
                      <a:r>
                        <a:rPr lang="zh-TW" alt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程式架構</a:t>
                      </a:r>
                      <a:r>
                        <a:rPr lang="zh-TW" altLang="en-US" sz="1600" u="none" strike="noStrike" dirty="0">
                          <a:effectLst/>
                        </a:rPr>
                        <a:t/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資料表設計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2021/6/1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228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程式開發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1.</a:t>
                      </a:r>
                      <a:r>
                        <a:rPr lang="zh-TW" altLang="en-US" sz="1600" u="none" strike="noStrike" dirty="0">
                          <a:effectLst/>
                        </a:rPr>
                        <a:t>底層設計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前端開發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3.WebAPI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開發</a:t>
                      </a:r>
                      <a:endParaRPr lang="en-US" altLang="zh-TW" sz="16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zh-TW" sz="1600" u="none" strike="noStrike" dirty="0" smtClean="0">
                          <a:effectLst/>
                        </a:rPr>
                        <a:t>4.CAP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權限設定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 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 dirty="0">
                          <a:effectLst/>
                        </a:rPr>
                        <a:t>待確認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功能測試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全站功能測試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 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 dirty="0">
                          <a:effectLst/>
                        </a:rPr>
                        <a:t>待確認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7869627" y="4114865"/>
            <a:ext cx="216024" cy="22495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00392" y="40734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已完成</a:t>
            </a:r>
          </a:p>
        </p:txBody>
      </p:sp>
      <p:sp>
        <p:nvSpPr>
          <p:cNvPr id="10" name="橢圓 9"/>
          <p:cNvSpPr/>
          <p:nvPr/>
        </p:nvSpPr>
        <p:spPr bwMode="auto">
          <a:xfrm>
            <a:off x="7869627" y="4474905"/>
            <a:ext cx="216024" cy="22495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00392" y="44334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進行中</a:t>
            </a:r>
          </a:p>
        </p:txBody>
      </p:sp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網站地圖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3478"/>
            <a:ext cx="4941898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開發語言</a:t>
            </a:r>
            <a:r>
              <a:rPr lang="en-US" altLang="zh-TW" dirty="0"/>
              <a:t>/</a:t>
            </a:r>
            <a:r>
              <a:rPr lang="zh-TW" altLang="en-US" dirty="0"/>
              <a:t>使用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1" y="1635646"/>
            <a:ext cx="6108762" cy="234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73823"/>
            <a:ext cx="6984776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45484</TotalTime>
  <Words>193</Words>
  <Application>Microsoft Office PowerPoint</Application>
  <PresentationFormat>如螢幕大小 (16:9)</PresentationFormat>
  <Paragraphs>54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12</vt:i4>
      </vt:variant>
    </vt:vector>
  </HeadingPairs>
  <TitlesOfParts>
    <vt:vector size="44" baseType="lpstr">
      <vt:lpstr>Microsoft YaHei</vt:lpstr>
      <vt:lpstr>SimSun</vt:lpstr>
      <vt:lpstr>SimSun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EDA Weekly Report</vt:lpstr>
      <vt:lpstr>工作項目</vt:lpstr>
      <vt:lpstr>副廠運作之技術盤點平台</vt:lpstr>
      <vt:lpstr>工作排程</vt:lpstr>
      <vt:lpstr>網站地圖</vt:lpstr>
      <vt:lpstr>開發語言/使用DB</vt:lpstr>
      <vt:lpstr>程式架構</vt:lpstr>
      <vt:lpstr>CAP-研究使用方式</vt:lpstr>
      <vt:lpstr>CAP驗證方式</vt:lpstr>
      <vt:lpstr>CAP-驗證方式選用評估</vt:lpstr>
      <vt:lpstr>CAP-AuthToken驗證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2211</cp:revision>
  <cp:lastPrinted>2020-06-09T06:59:19Z</cp:lastPrinted>
  <dcterms:created xsi:type="dcterms:W3CDTF">2011-02-08T02:08:58Z</dcterms:created>
  <dcterms:modified xsi:type="dcterms:W3CDTF">2021-05-26T00:42:56Z</dcterms:modified>
</cp:coreProperties>
</file>