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6" r:id="rId2"/>
  </p:sldMasterIdLst>
  <p:notesMasterIdLst>
    <p:notesMasterId r:id="rId12"/>
  </p:notesMasterIdLst>
  <p:handoutMasterIdLst>
    <p:handoutMasterId r:id="rId13"/>
  </p:handoutMasterIdLst>
  <p:sldIdLst>
    <p:sldId id="1197" r:id="rId3"/>
    <p:sldId id="1796" r:id="rId4"/>
    <p:sldId id="1805" r:id="rId5"/>
    <p:sldId id="1807" r:id="rId6"/>
    <p:sldId id="1808" r:id="rId7"/>
    <p:sldId id="1809" r:id="rId8"/>
    <p:sldId id="1810" r:id="rId9"/>
    <p:sldId id="1811" r:id="rId10"/>
    <p:sldId id="1550" r:id="rId1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  <p15:guide id="4" orient="horz" pos="1989">
          <p15:clr>
            <a:srgbClr val="A4A3A4"/>
          </p15:clr>
        </p15:guide>
        <p15:guide id="5" orient="horz" pos="373">
          <p15:clr>
            <a:srgbClr val="A4A3A4"/>
          </p15:clr>
        </p15:guide>
        <p15:guide id="6" orient="horz" pos="599">
          <p15:clr>
            <a:srgbClr val="A4A3A4"/>
          </p15:clr>
        </p15:guide>
        <p15:guide id="7" orient="horz" pos="883">
          <p15:clr>
            <a:srgbClr val="A4A3A4"/>
          </p15:clr>
        </p15:guide>
        <p15:guide id="8" pos="640">
          <p15:clr>
            <a:srgbClr val="A4A3A4"/>
          </p15:clr>
        </p15:guide>
        <p15:guide id="9" pos="1604">
          <p15:clr>
            <a:srgbClr val="A4A3A4"/>
          </p15:clr>
        </p15:guide>
        <p15:guide id="10" pos="2511">
          <p15:clr>
            <a:srgbClr val="A4A3A4"/>
          </p15:clr>
        </p15:guide>
        <p15:guide id="11" pos="4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FF3300"/>
    <a:srgbClr val="FFFF00"/>
    <a:srgbClr val="28608C"/>
    <a:srgbClr val="A3FFCD"/>
    <a:srgbClr val="558ED5"/>
    <a:srgbClr val="FFFFFF"/>
    <a:srgbClr val="A3E7FF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5" autoAdjust="0"/>
    <p:restoredTop sz="97322" autoAdjust="0"/>
  </p:normalViewPr>
  <p:slideViewPr>
    <p:cSldViewPr showGuides="1">
      <p:cViewPr varScale="1">
        <p:scale>
          <a:sx n="144" d="100"/>
          <a:sy n="144" d="100"/>
        </p:scale>
        <p:origin x="378" y="120"/>
      </p:cViewPr>
      <p:guideLst>
        <p:guide orient="horz" pos="514"/>
        <p:guide pos="414"/>
        <p:guide orient="horz" pos="429"/>
        <p:guide orient="horz" pos="1989"/>
        <p:guide orient="horz" pos="373"/>
        <p:guide orient="horz" pos="599"/>
        <p:guide orient="horz" pos="883"/>
        <p:guide pos="640"/>
        <p:guide pos="1604"/>
        <p:guide pos="2511"/>
        <p:guide pos="4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1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793" y="309601"/>
            <a:ext cx="1035115" cy="365096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9" name="Picture 1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6585" y="1559409"/>
            <a:ext cx="6300700" cy="9673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1063" y="3471850"/>
            <a:ext cx="5581650" cy="6750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dirty="0" smtClean="0"/>
              <a:t>Presenter’s Name</a:t>
            </a:r>
          </a:p>
          <a:p>
            <a:pPr lvl="0"/>
            <a:r>
              <a:rPr lang="en-US" altLang="zh-TW" dirty="0" smtClean="0"/>
              <a:t>YYYY/MM/DD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4645" y="202406"/>
            <a:ext cx="2124075" cy="38278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8" y="202406"/>
            <a:ext cx="6221413" cy="382786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0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1948" y="1951492"/>
            <a:ext cx="5895975" cy="629372"/>
          </a:xfrm>
          <a:prstGeom prst="rect">
            <a:avLst/>
          </a:prstGeom>
        </p:spPr>
        <p:txBody>
          <a:bodyPr/>
          <a:lstStyle>
            <a:lvl1pPr>
              <a:defRPr sz="2800" b="1" baseline="0"/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 分隔頁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2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317" y="1086586"/>
            <a:ext cx="2087485" cy="1215315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分隔頁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2" y="366506"/>
            <a:ext cx="1020779" cy="36004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180" y="1177300"/>
            <a:ext cx="2315645" cy="305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41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76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3865" y="285751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4" name="Group 17"/>
          <p:cNvGrpSpPr>
            <a:grpSpLocks noChangeAspect="1"/>
          </p:cNvGrpSpPr>
          <p:nvPr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5" name="Picture 18"/>
            <p:cNvPicPr>
              <a:picLocks noChangeAspect="1" noChangeArrowheads="1"/>
            </p:cNvPicPr>
            <p:nvPr userDrawn="1"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0" r:id="rId2"/>
    <p:sldLayoutId id="2147483939" r:id="rId3"/>
    <p:sldLayoutId id="2147483941" r:id="rId4"/>
    <p:sldLayoutId id="21474839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26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59657"/>
            <a:ext cx="8496300" cy="29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202406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0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1946E5D-6C88-42AA-9569-E1D0D414248D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81590" y="1761661"/>
            <a:ext cx="6300700" cy="967337"/>
          </a:xfrm>
        </p:spPr>
        <p:txBody>
          <a:bodyPr/>
          <a:lstStyle/>
          <a:p>
            <a:pPr marL="0" indent="0"/>
            <a:r>
              <a:rPr lang="zh-TW" altLang="en-US" sz="3200" dirty="0"/>
              <a:t>技能發展平台需求確認</a:t>
            </a:r>
            <a:endParaRPr lang="en-US" altLang="zh-TW" sz="3200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1600" dirty="0" smtClean="0"/>
              <a:t>Jane</a:t>
            </a:r>
          </a:p>
          <a:p>
            <a:r>
              <a:rPr lang="en-US" altLang="zh-TW" sz="1600" dirty="0" smtClean="0"/>
              <a:t>2021/5/31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zh-TW" sz="2000" dirty="0"/>
              <a:t>開發方式各廠的權重會不同嗎</a:t>
            </a:r>
            <a:r>
              <a:rPr lang="en-US" altLang="zh-TW" sz="2000" dirty="0"/>
              <a:t>?</a:t>
            </a:r>
            <a:endParaRPr lang="zh-TW" altLang="zh-TW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5" y="1581640"/>
            <a:ext cx="8045676" cy="1515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en-US" altLang="zh-TW" sz="2000" dirty="0"/>
              <a:t>5/27</a:t>
            </a:r>
            <a:r>
              <a:rPr lang="zh-TW" altLang="zh-TW" sz="2000" dirty="0"/>
              <a:t>提到填表結案時間，因為沒有需要特別管制填寫時間，所以會依據</a:t>
            </a:r>
            <a:r>
              <a:rPr lang="en-US" altLang="zh-TW" sz="2000" dirty="0"/>
              <a:t>5/27</a:t>
            </a:r>
            <a:r>
              <a:rPr lang="zh-TW" altLang="zh-TW" sz="2000" dirty="0"/>
              <a:t>討論的方式，送出表單會進行稽核流程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6" y="861560"/>
            <a:ext cx="6324328" cy="42819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zh-TW" sz="2000" dirty="0"/>
              <a:t>可視化圖表</a:t>
            </a:r>
            <a:r>
              <a:rPr lang="en-US" altLang="zh-TW" sz="2000" dirty="0"/>
              <a:t>1-</a:t>
            </a:r>
            <a:r>
              <a:rPr lang="zh-TW" altLang="zh-TW" sz="2000" dirty="0"/>
              <a:t>技術盤點</a:t>
            </a:r>
            <a:r>
              <a:rPr lang="en-US" altLang="zh-TW" sz="2000" dirty="0"/>
              <a:t>-</a:t>
            </a:r>
            <a:r>
              <a:rPr lang="zh-TW" altLang="zh-TW" sz="2000" dirty="0"/>
              <a:t>技術深度，內容有</a:t>
            </a:r>
            <a:r>
              <a:rPr lang="en-US" altLang="zh-TW" sz="2000" dirty="0"/>
              <a:t>Site</a:t>
            </a:r>
            <a:r>
              <a:rPr lang="zh-TW" altLang="zh-TW" sz="2000" dirty="0"/>
              <a:t>和技能和廠區組成，其中最後一個線條圖，廠區</a:t>
            </a:r>
            <a:r>
              <a:rPr lang="en-US" altLang="zh-TW" sz="2000" dirty="0" smtClean="0"/>
              <a:t>C5E</a:t>
            </a:r>
            <a:r>
              <a:rPr lang="zh-TW" altLang="en-US" sz="2000" dirty="0" smtClean="0"/>
              <a:t>只是剛好</a:t>
            </a:r>
            <a:r>
              <a:rPr lang="zh-TW" altLang="zh-TW" sz="2000" dirty="0" smtClean="0"/>
              <a:t>沒有</a:t>
            </a:r>
            <a:r>
              <a:rPr lang="zh-TW" altLang="zh-TW" sz="2000" dirty="0"/>
              <a:t>數據</a:t>
            </a:r>
            <a:r>
              <a:rPr lang="zh-TW" altLang="zh-TW" sz="2000" dirty="0" smtClean="0"/>
              <a:t>，</a:t>
            </a:r>
            <a:r>
              <a:rPr lang="zh-TW" altLang="en-US" sz="2000" dirty="0" smtClean="0"/>
              <a:t>還是</a:t>
            </a:r>
            <a:r>
              <a:rPr lang="zh-TW" altLang="zh-TW" sz="2000" dirty="0" smtClean="0"/>
              <a:t>代表</a:t>
            </a:r>
            <a:r>
              <a:rPr lang="zh-TW" altLang="zh-TW" sz="2000" dirty="0"/>
              <a:t>甚麼含意</a:t>
            </a:r>
            <a:r>
              <a:rPr lang="en-US" altLang="zh-TW" sz="2000" dirty="0"/>
              <a:t>?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1671650"/>
            <a:ext cx="54006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1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sz="2000" dirty="0"/>
              <a:t>可視化圖表</a:t>
            </a:r>
            <a:r>
              <a:rPr lang="en-US" altLang="zh-TW" sz="2000" dirty="0"/>
              <a:t>2-</a:t>
            </a:r>
            <a:r>
              <a:rPr lang="zh-TW" altLang="en-US" sz="2000" dirty="0"/>
              <a:t>技術盤點</a:t>
            </a:r>
            <a:r>
              <a:rPr lang="en-US" altLang="zh-TW" sz="2000" dirty="0"/>
              <a:t>-</a:t>
            </a:r>
            <a:r>
              <a:rPr lang="zh-TW" altLang="en-US" sz="2000" dirty="0"/>
              <a:t>技術廣度，內容由</a:t>
            </a:r>
            <a:r>
              <a:rPr lang="en-US" altLang="zh-TW" sz="2000" dirty="0"/>
              <a:t>Site.</a:t>
            </a:r>
            <a:r>
              <a:rPr lang="zh-TW" altLang="en-US" sz="2000" dirty="0"/>
              <a:t>技能</a:t>
            </a:r>
            <a:r>
              <a:rPr lang="en-US" altLang="zh-TW" sz="2000" dirty="0"/>
              <a:t>.</a:t>
            </a:r>
            <a:r>
              <a:rPr lang="zh-TW" altLang="en-US" sz="2000" dirty="0"/>
              <a:t>廠區</a:t>
            </a:r>
            <a:r>
              <a:rPr lang="en-US" altLang="zh-TW" sz="2000" dirty="0"/>
              <a:t>.Base/Future</a:t>
            </a:r>
            <a:r>
              <a:rPr lang="zh-TW" altLang="en-US" sz="2000" dirty="0"/>
              <a:t>所組成，跟技術深度比起來技術廣度希望多呈現</a:t>
            </a:r>
            <a:r>
              <a:rPr lang="en-US" altLang="zh-TW" sz="2000" dirty="0"/>
              <a:t>Base/Future</a:t>
            </a:r>
            <a:r>
              <a:rPr lang="zh-TW" altLang="en-US" sz="2000" dirty="0"/>
              <a:t>分群的資訊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由兩種呈現方式，左圖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將</a:t>
            </a:r>
            <a:r>
              <a:rPr lang="en-US" altLang="zh-TW" sz="2000" dirty="0"/>
              <a:t>Site.</a:t>
            </a:r>
            <a:r>
              <a:rPr lang="zh-TW" altLang="en-US" sz="2000" dirty="0"/>
              <a:t>技能</a:t>
            </a:r>
            <a:r>
              <a:rPr lang="en-US" altLang="zh-TW" sz="2000" dirty="0"/>
              <a:t>.</a:t>
            </a:r>
            <a:r>
              <a:rPr lang="zh-TW" altLang="en-US" sz="2000" dirty="0"/>
              <a:t>廠區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Base/Future</a:t>
            </a:r>
            <a:r>
              <a:rPr lang="zh-TW" altLang="en-US" sz="2000" dirty="0" smtClean="0"/>
              <a:t>變成條件值，減少畫面一次要呈現的圖表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右圖以</a:t>
            </a:r>
            <a:r>
              <a:rPr lang="en-US" altLang="zh-TW" sz="2000" dirty="0" smtClean="0"/>
              <a:t>Site</a:t>
            </a:r>
            <a:r>
              <a:rPr lang="zh-TW" altLang="en-US" sz="2000" dirty="0" smtClean="0"/>
              <a:t>當作條件，展開所有技能和</a:t>
            </a:r>
            <a:r>
              <a:rPr lang="en-US" altLang="zh-TW" sz="2000" dirty="0" smtClean="0"/>
              <a:t>Base/Future</a:t>
            </a:r>
            <a:r>
              <a:rPr lang="zh-TW" altLang="en-US" sz="2000" dirty="0" smtClean="0"/>
              <a:t>，哪一種比較符合需求</a:t>
            </a:r>
            <a:r>
              <a:rPr lang="en-US" altLang="zh-TW" sz="2000" dirty="0" smtClean="0"/>
              <a:t>?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986685"/>
            <a:ext cx="4031220" cy="28867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45" y="1851669"/>
            <a:ext cx="3015335" cy="31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4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zh-TW" sz="2000" dirty="0" smtClean="0"/>
              <a:t>可</a:t>
            </a:r>
            <a:r>
              <a:rPr lang="zh-TW" altLang="zh-TW" sz="2000" dirty="0"/>
              <a:t>視化</a:t>
            </a:r>
            <a:r>
              <a:rPr lang="en-US" altLang="zh-TW" sz="2000" dirty="0" smtClean="0"/>
              <a:t>3-</a:t>
            </a:r>
            <a:r>
              <a:rPr lang="zh-TW" altLang="zh-TW" sz="2000" dirty="0"/>
              <a:t>欄位</a:t>
            </a:r>
            <a:r>
              <a:rPr lang="zh-TW" altLang="en-US" sz="2000" dirty="0" smtClean="0"/>
              <a:t>呈現方式一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參考小布提供的網站呈現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16555"/>
            <a:ext cx="6251119" cy="38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6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zh-TW" sz="2000" dirty="0" smtClean="0"/>
              <a:t>可</a:t>
            </a:r>
            <a:r>
              <a:rPr lang="zh-TW" altLang="zh-TW" sz="2000" dirty="0"/>
              <a:t>視化</a:t>
            </a:r>
            <a:r>
              <a:rPr lang="en-US" altLang="zh-TW" sz="2000" dirty="0" smtClean="0"/>
              <a:t>3-</a:t>
            </a:r>
            <a:r>
              <a:rPr lang="zh-TW" altLang="zh-TW" sz="2000" dirty="0"/>
              <a:t>欄位</a:t>
            </a:r>
            <a:r>
              <a:rPr lang="zh-TW" altLang="en-US" sz="2000" dirty="0" smtClean="0"/>
              <a:t>呈現方式二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根據技能發展平台的資訊規劃呈現方式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996575"/>
            <a:ext cx="792292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7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zh-TW" sz="2000" dirty="0" smtClean="0"/>
              <a:t>可</a:t>
            </a:r>
            <a:r>
              <a:rPr lang="zh-TW" altLang="zh-TW" sz="2000" dirty="0"/>
              <a:t>視化</a:t>
            </a:r>
            <a:r>
              <a:rPr lang="en-US" altLang="zh-TW" sz="2000" dirty="0" smtClean="0"/>
              <a:t>3-</a:t>
            </a:r>
            <a:r>
              <a:rPr lang="zh-TW" altLang="en-US" sz="2000" dirty="0" smtClean="0"/>
              <a:t>開發方式內容值會以</a:t>
            </a:r>
            <a:r>
              <a:rPr lang="en-US" altLang="zh-TW" sz="2000" dirty="0" smtClean="0"/>
              <a:t>Icon</a:t>
            </a:r>
            <a:r>
              <a:rPr lang="zh-TW" altLang="en-US" sz="2000" dirty="0" smtClean="0"/>
              <a:t>方式呈現，請問每一種開發方式是否有比較符合含意的</a:t>
            </a:r>
            <a:r>
              <a:rPr lang="en-US" altLang="zh-TW" sz="2000" dirty="0" smtClean="0"/>
              <a:t>ICON</a:t>
            </a:r>
            <a:r>
              <a:rPr lang="zh-TW" altLang="en-US" sz="2000" dirty="0" smtClean="0"/>
              <a:t>範例</a:t>
            </a:r>
            <a:r>
              <a:rPr lang="en-US" altLang="zh-TW" sz="2000" smtClean="0"/>
              <a:t>?</a:t>
            </a:r>
            <a:endParaRPr lang="zh-TW" altLang="en-US" sz="20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1" y="1491630"/>
            <a:ext cx="7863617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60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大綱">
  <a:themeElements>
    <a:clrScheme name="6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384686</TotalTime>
  <Words>238</Words>
  <Application>Microsoft Office PowerPoint</Application>
  <PresentationFormat>如螢幕大小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7_大綱</vt:lpstr>
      <vt:lpstr>PowerPoint 簡報</vt:lpstr>
      <vt:lpstr>開發方式各廠的權重會不同嗎?</vt:lpstr>
      <vt:lpstr>5/27提到填表結案時間，因為沒有需要特別管制填寫時間，所以會依據5/27討論的方式，送出表單會進行稽核流程</vt:lpstr>
      <vt:lpstr>可視化圖表1-技術盤點-技術深度，內容有Site和技能和廠區組成，其中最後一個線條圖，廠區C5E只是剛好沒有數據，還是代表甚麼含意?</vt:lpstr>
      <vt:lpstr>可視化圖表2-技術盤點-技術廣度，內容由Site.技能.廠區.Base/Future所組成，跟技術深度比起來技術廣度希望多呈現Base/Future分群的資訊?由兩種呈現方式，左圖是將Site.技能.廠區.Base/Future變成條件值，減少畫面一次要呈現的圖表,右圖以Site當作條件，展開所有技能和Base/Future，哪一種比較符合需求?</vt:lpstr>
      <vt:lpstr>可視化3-欄位呈現方式一(參考小布提供的網站呈現)</vt:lpstr>
      <vt:lpstr>可視化3-欄位呈現方式二(根據技能發展平台的資訊規劃呈現方式)</vt:lpstr>
      <vt:lpstr>可視化3-開發方式內容值會以Icon方式呈現，請問每一種開發方式是否有比較符合含意的ICON範例?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Molie MY Lin 林孟褕</dc:creator>
  <cp:lastModifiedBy>Jane Nien 粘雅真</cp:lastModifiedBy>
  <cp:revision>8315</cp:revision>
  <dcterms:created xsi:type="dcterms:W3CDTF">2011-02-08T02:08:58Z</dcterms:created>
  <dcterms:modified xsi:type="dcterms:W3CDTF">2021-05-31T03:34:40Z</dcterms:modified>
</cp:coreProperties>
</file>