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6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1" r:id="rId3"/>
    <p:sldMasterId id="2147483974" r:id="rId4"/>
    <p:sldMasterId id="2147484000" r:id="rId5"/>
    <p:sldMasterId id="2147484014" r:id="rId6"/>
    <p:sldMasterId id="2147484028" r:id="rId7"/>
    <p:sldMasterId id="2147484040" r:id="rId8"/>
    <p:sldMasterId id="2147484052" r:id="rId9"/>
    <p:sldMasterId id="2147484064" r:id="rId10"/>
    <p:sldMasterId id="2147484077" r:id="rId11"/>
    <p:sldMasterId id="2147484090" r:id="rId12"/>
    <p:sldMasterId id="2147484103" r:id="rId13"/>
    <p:sldMasterId id="2147484118" r:id="rId14"/>
    <p:sldMasterId id="2147484130" r:id="rId15"/>
    <p:sldMasterId id="2147484147" r:id="rId16"/>
    <p:sldMasterId id="2147484159" r:id="rId17"/>
  </p:sldMasterIdLst>
  <p:notesMasterIdLst>
    <p:notesMasterId r:id="rId24"/>
  </p:notesMasterIdLst>
  <p:handoutMasterIdLst>
    <p:handoutMasterId r:id="rId25"/>
  </p:handoutMasterIdLst>
  <p:sldIdLst>
    <p:sldId id="517" r:id="rId18"/>
    <p:sldId id="628" r:id="rId19"/>
    <p:sldId id="617" r:id="rId20"/>
    <p:sldId id="629" r:id="rId21"/>
    <p:sldId id="627" r:id="rId22"/>
    <p:sldId id="563" r:id="rId23"/>
  </p:sldIdLst>
  <p:sldSz cx="9144000" cy="5143500" type="screen16x9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 He 何瑞崧" initials="JH何" lastIdx="1" clrIdx="0">
    <p:extLst>
      <p:ext uri="{19B8F6BF-5375-455C-9EA6-DF929625EA0E}">
        <p15:presenceInfo xmlns:p15="http://schemas.microsoft.com/office/powerpoint/2012/main" userId="S-1-5-21-1614895754-583907252-1801674531-107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985"/>
    <a:srgbClr val="3FFF96"/>
    <a:srgbClr val="FF0066"/>
    <a:srgbClr val="996633"/>
    <a:srgbClr val="FF6600"/>
    <a:srgbClr val="5F5F5F"/>
    <a:srgbClr val="A50021"/>
    <a:srgbClr val="DEE7D1"/>
    <a:srgbClr val="0085B4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85782" autoAdjust="0"/>
  </p:normalViewPr>
  <p:slideViewPr>
    <p:cSldViewPr showGuides="1">
      <p:cViewPr varScale="1">
        <p:scale>
          <a:sx n="153" d="100"/>
          <a:sy n="153" d="100"/>
        </p:scale>
        <p:origin x="468" y="126"/>
      </p:cViewPr>
      <p:guideLst>
        <p:guide orient="horz" pos="1257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7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2021/7/2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8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7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4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5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57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kumimoji="0" lang="zh-TW" altLang="en-US" sz="1200" noProof="1" dirty="0">
                <a:solidFill>
                  <a:srgbClr val="898989"/>
                </a:solidFill>
                <a:latin typeface="Gill Sans MT"/>
                <a:ea typeface="微軟正黑體"/>
                <a:cs typeface="+mn-ea"/>
              </a:rPr>
              <a:pPr algn="r" ea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200" noProof="1">
              <a:solidFill>
                <a:srgbClr val="898989"/>
              </a:solidFill>
              <a:latin typeface="Gill Sans MT"/>
              <a:ea typeface="微軟正黑體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65536"/>
            <a:ext cx="2057400" cy="42660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65536"/>
            <a:ext cx="6019800" cy="42660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9" y="1896675"/>
            <a:ext cx="6711483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4596975"/>
            <a:ext cx="9144000" cy="3712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35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241125"/>
            <a:ext cx="1148376" cy="303784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19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8" y="141686"/>
            <a:ext cx="7705725" cy="85725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059674"/>
            <a:ext cx="4279900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59674"/>
            <a:ext cx="4281488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57169"/>
          <a:stretch>
            <a:fillRect/>
          </a:stretch>
        </p:blipFill>
        <p:spPr bwMode="auto">
          <a:xfrm>
            <a:off x="0" y="22"/>
            <a:ext cx="9144000" cy="2203037"/>
          </a:xfrm>
          <a:prstGeom prst="rect">
            <a:avLst/>
          </a:prstGeom>
          <a:noFill/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89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</a:rPr>
              <a:t>2018 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AU </a:t>
            </a:r>
            <a:r>
              <a:rPr kumimoji="0" lang="en-US" altLang="zh-TW" sz="500" dirty="0" err="1">
                <a:solidFill>
                  <a:srgbClr val="333333"/>
                </a:solidFill>
                <a:ea typeface="微軟正黑體" panose="020B060403050404020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ea typeface="微軟正黑體" panose="020B060403050404020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1995489"/>
            <a:ext cx="7416824" cy="1008112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19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5B013B-7480-43EE-B457-EA78BB4C658D}" type="slidenum">
              <a:rPr kumimoji="0" lang="zh-TW" altLang="en-US" smtClean="0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0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44" y="519113"/>
            <a:ext cx="7705725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383513"/>
            <a:ext cx="8496300" cy="2970611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image" Target="../media/image1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905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51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9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2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9F4EA1F-85CE-4F18-A1F4-B81BBCA163C1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670D5689-EB8A-44D9-9E44-352F75651A38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553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7075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 dirty="0">
                <a:solidFill>
                  <a:srgbClr val="A6A6A6"/>
                </a:solidFill>
              </a:rPr>
              <a:t>© 2012 AU </a:t>
            </a:r>
            <a:r>
              <a:rPr kumimoji="0" lang="en-US" altLang="zh-TW" sz="700" dirty="0" err="1">
                <a:solidFill>
                  <a:srgbClr val="A6A6A6"/>
                </a:solidFill>
              </a:rPr>
              <a:t>Optronics</a:t>
            </a:r>
            <a:r>
              <a:rPr kumimoji="0"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C4C6FA57-115C-459E-9406-1301936FC6B4}" type="slidenum">
              <a:rPr kumimoji="0" lang="en-US" altLang="zh-TW" sz="1000">
                <a:solidFill>
                  <a:srgbClr val="808080"/>
                </a:solidFill>
              </a:rPr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anose="020B0604030504040204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5CC50C93-FFDA-41B3-8A46-7B3896B5A4C1}" type="slidenum">
              <a:rPr kumimoji="0" lang="zh-TW" altLang="en-US" sz="1000" smtClean="0">
                <a:solidFill>
                  <a:srgbClr val="EEECE1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rgbClr val="EEECE1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8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6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1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</a:rPr>
              <a:t>© 2015 AU Optronics Corporation – Proprietary and Confidential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fld id="{243E5994-F88C-425D-84C5-06A2319D9CC3}" type="slidenum">
              <a:rPr kumimoji="0" lang="zh-TW" altLang="en-US" sz="1000">
                <a:solidFill>
                  <a:srgbClr val="969696"/>
                </a:solidFill>
              </a:rPr>
              <a:pPr algn="ctr" eaLnBrk="1" hangingPunct="1"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zh-TW" altLang="en-US" sz="100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45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44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2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39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05FAA12-ED45-4DB8-9333-377A15569525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1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1CA6016-CDA6-4B18-BAE5-CD3D11C987C0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noconn.com/index_zh-tw.html" TargetMode="External"/><Relationship Id="rId2" Type="http://schemas.openxmlformats.org/officeDocument/2006/relationships/hyperlink" Target="https://www.advantech.tw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zure.microsoft.com/zh-tw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InSITE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OUT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外賣平台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Jane</a:t>
            </a:r>
            <a:r>
              <a:rPr lang="zh-TW" altLang="en-US" dirty="0" smtClean="0"/>
              <a:t> 雅真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平台目標</a:t>
            </a:r>
            <a:r>
              <a:rPr lang="zh-TW" altLang="en-US" dirty="0"/>
              <a:t>方向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4985" y="1059582"/>
            <a:ext cx="8496300" cy="2970611"/>
          </a:xfrm>
        </p:spPr>
        <p:txBody>
          <a:bodyPr/>
          <a:lstStyle/>
          <a:p>
            <a:r>
              <a:rPr lang="zh-TW" altLang="en-US" dirty="0"/>
              <a:t>外賣平台</a:t>
            </a:r>
            <a:r>
              <a:rPr lang="zh-TW" altLang="en-US" dirty="0" smtClean="0"/>
              <a:t>宗旨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將</a:t>
            </a:r>
            <a:r>
              <a:rPr lang="en-US" altLang="zh-TW" dirty="0"/>
              <a:t>AUO</a:t>
            </a:r>
            <a:r>
              <a:rPr lang="zh-TW" altLang="en-US" dirty="0"/>
              <a:t>過去的智慧製造</a:t>
            </a:r>
            <a:r>
              <a:rPr lang="en-US" altLang="zh-TW" dirty="0"/>
              <a:t>Knowhow</a:t>
            </a:r>
            <a:r>
              <a:rPr lang="zh-TW" altLang="en-US" dirty="0" smtClean="0"/>
              <a:t>產品</a:t>
            </a:r>
            <a:r>
              <a:rPr lang="zh-TW" altLang="en-US" dirty="0"/>
              <a:t>與解決方案</a:t>
            </a:r>
            <a:r>
              <a:rPr lang="zh-TW" altLang="en-US" dirty="0" smtClean="0"/>
              <a:t>呈現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軟硬體解決方案</a:t>
            </a:r>
            <a:r>
              <a:rPr lang="en-US" altLang="zh-TW" dirty="0" smtClean="0"/>
              <a:t>:</a:t>
            </a:r>
            <a:r>
              <a:rPr lang="zh-TW" altLang="en-US" dirty="0" smtClean="0"/>
              <a:t> 硬體場域設定好即可在網站管理平台看到即時數據</a:t>
            </a:r>
            <a:endParaRPr lang="en-US" altLang="zh-TW" dirty="0" smtClean="0"/>
          </a:p>
          <a:p>
            <a:r>
              <a:rPr lang="zh-TW" altLang="en-US" dirty="0" smtClean="0"/>
              <a:t>系統類型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solidFill>
                  <a:srgbClr val="FFC000"/>
                </a:solidFill>
              </a:rPr>
              <a:t>單一</a:t>
            </a:r>
            <a:r>
              <a:rPr lang="zh-TW" altLang="en-US" sz="1200" dirty="0">
                <a:solidFill>
                  <a:srgbClr val="FFC000"/>
                </a:solidFill>
              </a:rPr>
              <a:t>客戶、單一</a:t>
            </a:r>
            <a:r>
              <a:rPr lang="zh-TW" altLang="en-US" sz="1200" dirty="0" smtClean="0">
                <a:solidFill>
                  <a:srgbClr val="FFC000"/>
                </a:solidFill>
              </a:rPr>
              <a:t>系統</a:t>
            </a:r>
            <a:endParaRPr lang="en-US" altLang="zh-TW" sz="1200" dirty="0" smtClean="0">
              <a:solidFill>
                <a:srgbClr val="FFC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/>
              <a:t>多客戶、單一系統</a:t>
            </a:r>
            <a:endParaRPr lang="en-US" altLang="zh-TW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/>
              <a:t>多</a:t>
            </a:r>
            <a:r>
              <a:rPr lang="zh-TW" altLang="en-US" sz="1200" dirty="0" smtClean="0"/>
              <a:t>客戶、多系統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FFC000"/>
                </a:solidFill>
              </a:rPr>
              <a:t>Demo</a:t>
            </a:r>
            <a:r>
              <a:rPr lang="zh-TW" altLang="en-US" dirty="0" smtClean="0">
                <a:solidFill>
                  <a:srgbClr val="FFC000"/>
                </a:solidFill>
              </a:rPr>
              <a:t>版</a:t>
            </a:r>
            <a:r>
              <a:rPr lang="en-US" altLang="zh-TW" sz="1200" dirty="0" smtClean="0">
                <a:solidFill>
                  <a:srgbClr val="FFC000"/>
                </a:solidFill>
              </a:rPr>
              <a:t>(</a:t>
            </a:r>
            <a:r>
              <a:rPr lang="zh-TW" altLang="en-US" sz="1200" dirty="0">
                <a:solidFill>
                  <a:srgbClr val="FFC000"/>
                </a:solidFill>
              </a:rPr>
              <a:t>單一客戶、單一系統</a:t>
            </a:r>
            <a:r>
              <a:rPr lang="en-US" altLang="zh-TW" sz="1200" dirty="0" smtClean="0">
                <a:solidFill>
                  <a:srgbClr val="FFC00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solidFill>
                  <a:srgbClr val="FFC000"/>
                </a:solidFill>
              </a:rPr>
              <a:t>單一客戶、單一系統</a:t>
            </a:r>
            <a:r>
              <a:rPr lang="en-US" altLang="zh-TW" sz="1200" dirty="0" smtClean="0">
                <a:solidFill>
                  <a:srgbClr val="FFC000"/>
                </a:solidFill>
              </a:rPr>
              <a:t>(</a:t>
            </a:r>
            <a:r>
              <a:rPr lang="zh-TW" altLang="en-US" sz="1200" dirty="0">
                <a:solidFill>
                  <a:srgbClr val="FFC000"/>
                </a:solidFill>
              </a:rPr>
              <a:t>從</a:t>
            </a:r>
            <a:r>
              <a:rPr lang="en-US" altLang="zh-TW" sz="1200" dirty="0">
                <a:solidFill>
                  <a:srgbClr val="FFC000"/>
                </a:solidFill>
              </a:rPr>
              <a:t>Device</a:t>
            </a:r>
            <a:r>
              <a:rPr lang="zh-TW" altLang="en-US" sz="1200" dirty="0">
                <a:solidFill>
                  <a:srgbClr val="FFC000"/>
                </a:solidFill>
              </a:rPr>
              <a:t>到報表網站報表</a:t>
            </a:r>
            <a:r>
              <a:rPr lang="zh-TW" altLang="en-US" sz="1200" dirty="0" smtClean="0">
                <a:solidFill>
                  <a:srgbClr val="FFC000"/>
                </a:solidFill>
              </a:rPr>
              <a:t>呈現</a:t>
            </a:r>
            <a:r>
              <a:rPr lang="en-US" altLang="zh-TW" sz="1200" dirty="0" smtClean="0">
                <a:solidFill>
                  <a:srgbClr val="FFC000"/>
                </a:solidFill>
              </a:rPr>
              <a:t>)</a:t>
            </a:r>
          </a:p>
          <a:p>
            <a:r>
              <a:rPr lang="zh-TW" altLang="en-US" dirty="0" smtClean="0"/>
              <a:t>完整功能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多客戶、多</a:t>
            </a:r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系統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/>
              <a:t>前台</a:t>
            </a:r>
            <a:r>
              <a:rPr lang="en-US" altLang="zh-TW" sz="1200" dirty="0" smtClean="0"/>
              <a:t>-</a:t>
            </a:r>
            <a:r>
              <a:rPr lang="zh-TW" altLang="en-US" sz="1200" dirty="0" smtClean="0"/>
              <a:t>系統商品介紹網</a:t>
            </a:r>
            <a:endParaRPr lang="en-US" altLang="zh-TW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/>
              <a:t>後台</a:t>
            </a:r>
            <a:r>
              <a:rPr lang="en-US" altLang="zh-TW" sz="1200" dirty="0" smtClean="0"/>
              <a:t>-SaaS</a:t>
            </a:r>
            <a:r>
              <a:rPr lang="zh-TW" altLang="en-US" sz="1200" dirty="0" smtClean="0"/>
              <a:t>版管理平台</a:t>
            </a:r>
            <a:endParaRPr lang="en-US" altLang="zh-TW" sz="12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2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200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5067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zh-TW" altLang="en-US" dirty="0"/>
              <a:t>網站規劃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4985" y="699542"/>
            <a:ext cx="8496300" cy="2970611"/>
          </a:xfrm>
        </p:spPr>
        <p:txBody>
          <a:bodyPr/>
          <a:lstStyle/>
          <a:p>
            <a:r>
              <a:rPr lang="en-US" altLang="zh-TW" dirty="0" err="1" smtClean="0"/>
              <a:t>InsideOut</a:t>
            </a:r>
            <a:r>
              <a:rPr lang="zh-TW" altLang="en-US" dirty="0" smtClean="0"/>
              <a:t>前台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產品的展示，顯示後台入口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有點像</a:t>
            </a:r>
            <a:r>
              <a:rPr lang="en-US" altLang="zh-TW" dirty="0" smtClean="0"/>
              <a:t>Azure</a:t>
            </a:r>
            <a:r>
              <a:rPr lang="zh-TW" altLang="en-US" dirty="0" smtClean="0"/>
              <a:t>網站介紹，然後又入口平台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InsideOut</a:t>
            </a:r>
            <a:r>
              <a:rPr lang="zh-TW" altLang="en-US" dirty="0" smtClean="0"/>
              <a:t>後台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用</a:t>
            </a:r>
            <a:r>
              <a:rPr lang="en-US" altLang="zh-TW" dirty="0"/>
              <a:t>Admin template</a:t>
            </a:r>
            <a:r>
              <a:rPr lang="zh-TW" altLang="en-US" dirty="0"/>
              <a:t>方式</a:t>
            </a:r>
            <a:r>
              <a:rPr lang="zh-TW" altLang="en-US" dirty="0" smtClean="0"/>
              <a:t>呈現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細項</a:t>
            </a:r>
            <a:r>
              <a:rPr lang="zh-TW" altLang="en-US" dirty="0" smtClean="0"/>
              <a:t>功能</a:t>
            </a:r>
            <a:r>
              <a:rPr lang="zh-TW" altLang="en-US" dirty="0"/>
              <a:t>待</a:t>
            </a:r>
            <a:r>
              <a:rPr lang="zh-TW" altLang="en-US" dirty="0" smtClean="0"/>
              <a:t>確認</a:t>
            </a:r>
            <a:endParaRPr lang="en-US" altLang="zh-TW" dirty="0"/>
          </a:p>
          <a:p>
            <a:r>
              <a:rPr lang="zh-TW" altLang="en-US" dirty="0" smtClean="0"/>
              <a:t>前台參考</a:t>
            </a:r>
            <a:r>
              <a:rPr lang="zh-TW" altLang="en-US" dirty="0"/>
              <a:t>網站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國內</a:t>
            </a:r>
            <a:endParaRPr lang="en-US" altLang="zh-TW" dirty="0"/>
          </a:p>
          <a:p>
            <a:pPr lvl="2"/>
            <a:r>
              <a:rPr lang="zh-TW" altLang="en-US" dirty="0"/>
              <a:t>研華科技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https://www.advantech.tw/</a:t>
            </a:r>
            <a:endParaRPr lang="en-US" altLang="zh-TW" dirty="0"/>
          </a:p>
          <a:p>
            <a:pPr lvl="2"/>
            <a:r>
              <a:rPr lang="zh-TW" altLang="en-US" dirty="0"/>
              <a:t>樺漢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www.ennoconn.com/index_zh-tw.html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國外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Azure: </a:t>
            </a:r>
            <a:r>
              <a:rPr lang="zh-TW" altLang="en-US" dirty="0"/>
              <a:t>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://azure.microsoft.com/zh-tw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292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en-US" altLang="zh-TW" dirty="0" smtClean="0"/>
              <a:t>Demo</a:t>
            </a:r>
            <a:r>
              <a:rPr lang="zh-TW" altLang="en-US" dirty="0" smtClean="0"/>
              <a:t>版</a:t>
            </a:r>
            <a:r>
              <a:rPr lang="en-US" altLang="zh-TW" dirty="0" smtClean="0"/>
              <a:t>-</a:t>
            </a:r>
            <a:r>
              <a:rPr lang="zh-TW" altLang="en-US" dirty="0" smtClean="0"/>
              <a:t>融合前後台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4985" y="1059582"/>
            <a:ext cx="8496300" cy="2970611"/>
          </a:xfrm>
        </p:spPr>
        <p:txBody>
          <a:bodyPr/>
          <a:lstStyle/>
          <a:p>
            <a:r>
              <a:rPr lang="en-US" altLang="zh-TW" dirty="0" err="1" smtClean="0"/>
              <a:t>DashBoard</a:t>
            </a:r>
            <a:endParaRPr lang="en-US" altLang="zh-TW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/>
              <a:t>單一產品系統數據</a:t>
            </a:r>
            <a:r>
              <a:rPr lang="zh-TW" altLang="en-US" sz="1200" dirty="0"/>
              <a:t>報表</a:t>
            </a:r>
            <a:r>
              <a:rPr lang="zh-TW" altLang="en-US" sz="1200" dirty="0" smtClean="0"/>
              <a:t>呈現</a:t>
            </a:r>
            <a:endParaRPr lang="zh-TW" altLang="en-US" sz="1200" dirty="0"/>
          </a:p>
          <a:p>
            <a:pPr marL="457200" lvl="1" indent="0">
              <a:buNone/>
            </a:pPr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182" y="1222975"/>
            <a:ext cx="2580598" cy="22536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557" y="1222975"/>
            <a:ext cx="2835140" cy="27157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90" y="1635646"/>
            <a:ext cx="2686798" cy="29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9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前台</a:t>
            </a:r>
            <a:r>
              <a:rPr lang="en-US" altLang="zh-TW" dirty="0"/>
              <a:t>- </a:t>
            </a:r>
            <a:r>
              <a:rPr lang="zh-TW" altLang="en-US" dirty="0" smtClean="0"/>
              <a:t>系統</a:t>
            </a:r>
            <a:r>
              <a:rPr lang="zh-TW" altLang="en-US" dirty="0"/>
              <a:t>商品介紹網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4985" y="699542"/>
            <a:ext cx="8496300" cy="29706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首頁</a:t>
            </a:r>
            <a:endParaRPr lang="en-US" altLang="zh-TW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 smtClean="0"/>
              <a:t>網站形象</a:t>
            </a:r>
            <a:r>
              <a:rPr lang="en-US" altLang="zh-TW" sz="1000" dirty="0" smtClean="0"/>
              <a:t>(</a:t>
            </a:r>
            <a:r>
              <a:rPr lang="zh-TW" altLang="en-US" sz="1000" dirty="0" smtClean="0"/>
              <a:t>網站主視覺</a:t>
            </a:r>
            <a:r>
              <a:rPr lang="zh-TW" altLang="en-US" sz="1000" dirty="0"/>
              <a:t>、</a:t>
            </a:r>
            <a:r>
              <a:rPr lang="en-US" altLang="zh-TW" sz="1000" dirty="0" smtClean="0"/>
              <a:t>LOGO</a:t>
            </a:r>
            <a:r>
              <a:rPr lang="zh-TW" altLang="en-US" sz="1000" dirty="0" smtClean="0"/>
              <a:t>與</a:t>
            </a:r>
            <a:r>
              <a:rPr lang="en-US" altLang="zh-TW" sz="1000" dirty="0" smtClean="0"/>
              <a:t>Banner</a:t>
            </a:r>
            <a:r>
              <a:rPr lang="zh-TW" altLang="en-US" sz="1000" dirty="0" smtClean="0"/>
              <a:t>形式介紹</a:t>
            </a:r>
            <a:r>
              <a:rPr lang="en-US" altLang="zh-TW" sz="1000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/>
              <a:t>大略</a:t>
            </a:r>
            <a:r>
              <a:rPr lang="zh-TW" altLang="en-US" sz="1000" dirty="0" smtClean="0"/>
              <a:t>的系統產品列表</a:t>
            </a:r>
            <a:endParaRPr lang="zh-TW" altLang="en-US" sz="1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 smtClean="0"/>
              <a:t>大略</a:t>
            </a:r>
            <a:r>
              <a:rPr lang="zh-TW" altLang="en-US" sz="1000" dirty="0"/>
              <a:t>的解決</a:t>
            </a:r>
            <a:r>
              <a:rPr lang="zh-TW" altLang="en-US" sz="1000" dirty="0" smtClean="0"/>
              <a:t>方案列表</a:t>
            </a:r>
            <a:r>
              <a:rPr lang="en-US" altLang="zh-TW" sz="1000" dirty="0" smtClean="0"/>
              <a:t>(</a:t>
            </a:r>
            <a:r>
              <a:rPr lang="zh-TW" altLang="en-US" sz="1000" dirty="0" smtClean="0"/>
              <a:t>含影片示意</a:t>
            </a:r>
            <a:r>
              <a:rPr lang="en-US" altLang="zh-TW" sz="1000" dirty="0" smtClean="0"/>
              <a:t>)</a:t>
            </a:r>
          </a:p>
          <a:p>
            <a:pPr lvl="1"/>
            <a:r>
              <a:rPr lang="zh-TW" altLang="en-US" dirty="0" smtClean="0"/>
              <a:t>商品頁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 smtClean="0"/>
              <a:t>系統功能詳細介紹</a:t>
            </a:r>
            <a:r>
              <a:rPr lang="en-US" altLang="zh-TW" sz="1000" dirty="0" smtClean="0"/>
              <a:t>(</a:t>
            </a:r>
            <a:r>
              <a:rPr lang="zh-TW" altLang="en-US" sz="1000" dirty="0" smtClean="0"/>
              <a:t>含硬體與軟體後台服務</a:t>
            </a:r>
            <a:r>
              <a:rPr lang="en-US" altLang="zh-TW" sz="1000" dirty="0" smtClean="0"/>
              <a:t>)</a:t>
            </a:r>
          </a:p>
          <a:p>
            <a:pPr lvl="1"/>
            <a:r>
              <a:rPr lang="zh-TW" altLang="en-US" dirty="0"/>
              <a:t>聯絡</a:t>
            </a:r>
            <a:r>
              <a:rPr lang="zh-TW" altLang="en-US" dirty="0" smtClean="0"/>
              <a:t>我們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/>
              <a:t>聯絡窗口</a:t>
            </a:r>
            <a:endParaRPr lang="en-US" altLang="zh-TW" sz="1000" dirty="0" smtClean="0"/>
          </a:p>
          <a:p>
            <a:pPr marL="400050">
              <a:buFont typeface="Wingdings" panose="05000000000000000000" pitchFamily="2" charset="2"/>
              <a:buChar char="n"/>
            </a:pPr>
            <a:r>
              <a:rPr lang="zh-TW" altLang="en-US" dirty="0"/>
              <a:t>需求</a:t>
            </a:r>
            <a:r>
              <a:rPr lang="zh-TW" altLang="en-US" dirty="0" smtClean="0"/>
              <a:t>人力</a:t>
            </a:r>
            <a:endParaRPr lang="en-US" altLang="zh-TW" dirty="0" smtClean="0"/>
          </a:p>
          <a:p>
            <a:pPr marL="800100" lvl="1"/>
            <a:r>
              <a:rPr lang="zh-TW" altLang="en-US" dirty="0" smtClean="0"/>
              <a:t>設計師</a:t>
            </a:r>
            <a:endParaRPr lang="en-US" altLang="zh-TW" dirty="0" smtClean="0"/>
          </a:p>
          <a:p>
            <a:pPr marL="800100" lvl="1"/>
            <a:r>
              <a:rPr lang="zh-TW" altLang="en-US" dirty="0" smtClean="0"/>
              <a:t>網站開發工程師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285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大綱">
  <a:themeElements>
    <a:clrScheme name="10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0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000" dirty="0" smtClean="0">
            <a:solidFill>
              <a:schemeClr val="accent2"/>
            </a:solidFill>
          </a:defRPr>
        </a:defPPr>
      </a:lst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>
        <a:noAutofit/>
      </a:bodyPr>
      <a:lstStyle>
        <a:defPPr algn="ctr">
          <a:defRPr sz="1400" dirty="0"/>
        </a:defPPr>
      </a:lstStyle>
    </a:txDef>
  </a:objectDefaults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2_大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大綱">
  <a:themeElements>
    <a:clrScheme name="自訂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3266"/>
      </a:hlink>
      <a:folHlink>
        <a:srgbClr val="0A262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大綱">
  <a:themeElements>
    <a:clrScheme name="15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大綱">
  <a:themeElements>
    <a:clrScheme name="1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48532</TotalTime>
  <Words>247</Words>
  <Application>Microsoft Office PowerPoint</Application>
  <PresentationFormat>如螢幕大小 (16:9)</PresentationFormat>
  <Paragraphs>51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17</vt:i4>
      </vt:variant>
      <vt:variant>
        <vt:lpstr>投影片標題</vt:lpstr>
      </vt:variant>
      <vt:variant>
        <vt:i4>6</vt:i4>
      </vt:variant>
    </vt:vector>
  </HeadingPairs>
  <TitlesOfParts>
    <vt:vector size="35" baseType="lpstr">
      <vt:lpstr>文鼎黑體B</vt:lpstr>
      <vt:lpstr>文鼎黑體M</vt:lpstr>
      <vt:lpstr>微軟正黑體</vt:lpstr>
      <vt:lpstr>新細明體</vt:lpstr>
      <vt:lpstr>Arial</vt:lpstr>
      <vt:lpstr>Calibri</vt:lpstr>
      <vt:lpstr>Consolas</vt:lpstr>
      <vt:lpstr>Gill Sans MT</vt:lpstr>
      <vt:lpstr>Symbol</vt:lpstr>
      <vt:lpstr>Tahoma</vt:lpstr>
      <vt:lpstr>Times New Roman</vt:lpstr>
      <vt:lpstr>Wingdings</vt:lpstr>
      <vt:lpstr>大綱</vt:lpstr>
      <vt:lpstr>1_大綱</vt:lpstr>
      <vt:lpstr>2_大綱</vt:lpstr>
      <vt:lpstr>3_大綱</vt:lpstr>
      <vt:lpstr>4_大綱</vt:lpstr>
      <vt:lpstr>5_大綱</vt:lpstr>
      <vt:lpstr>6_大綱</vt:lpstr>
      <vt:lpstr>15_大綱</vt:lpstr>
      <vt:lpstr>14_大綱</vt:lpstr>
      <vt:lpstr>10_大綱</vt:lpstr>
      <vt:lpstr>7_大綱</vt:lpstr>
      <vt:lpstr>8_大綱</vt:lpstr>
      <vt:lpstr>9_大綱</vt:lpstr>
      <vt:lpstr>20_大綱</vt:lpstr>
      <vt:lpstr>11_大綱</vt:lpstr>
      <vt:lpstr>內文</vt:lpstr>
      <vt:lpstr>12_大綱</vt:lpstr>
      <vt:lpstr>InSITE OUT 外賣平台</vt:lpstr>
      <vt:lpstr>平台目標方向</vt:lpstr>
      <vt:lpstr>網站規劃</vt:lpstr>
      <vt:lpstr>Demo版-融合前後台</vt:lpstr>
      <vt:lpstr>前台- 系統商品介紹網 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Jane Nine</cp:lastModifiedBy>
  <cp:revision>2366</cp:revision>
  <cp:lastPrinted>2020-06-09T06:59:19Z</cp:lastPrinted>
  <dcterms:created xsi:type="dcterms:W3CDTF">2011-02-08T02:08:58Z</dcterms:created>
  <dcterms:modified xsi:type="dcterms:W3CDTF">2021-07-02T01:22:25Z</dcterms:modified>
</cp:coreProperties>
</file>