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2" r:id="rId3"/>
    <p:sldId id="258" r:id="rId4"/>
    <p:sldId id="264" r:id="rId5"/>
    <p:sldId id="274" r:id="rId6"/>
    <p:sldId id="270" r:id="rId7"/>
    <p:sldId id="265" r:id="rId8"/>
    <p:sldId id="266" r:id="rId9"/>
    <p:sldId id="267" r:id="rId10"/>
    <p:sldId id="268" r:id="rId11"/>
    <p:sldId id="269" r:id="rId12"/>
    <p:sldId id="271" r:id="rId13"/>
    <p:sldId id="261" r:id="rId14"/>
    <p:sldId id="273" r:id="rId15"/>
    <p:sldId id="275" r:id="rId16"/>
    <p:sldId id="276" r:id="rId17"/>
    <p:sldId id="277" r:id="rId18"/>
    <p:sldId id="27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5" d="100"/>
          <a:sy n="95" d="100"/>
        </p:scale>
        <p:origin x="-1192" y="-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FA35-710C-194C-96B4-31CA43E62063}" type="datetimeFigureOut">
              <a:rPr lang="en-US" smtClean="0"/>
              <a:t>10.02.15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86F3-5810-9145-A0B8-A88683BB4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02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FA35-710C-194C-96B4-31CA43E62063}" type="datetimeFigureOut">
              <a:rPr lang="en-US" smtClean="0"/>
              <a:t>10.02.15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86F3-5810-9145-A0B8-A88683BB4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65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FA35-710C-194C-96B4-31CA43E62063}" type="datetimeFigureOut">
              <a:rPr lang="en-US" smtClean="0"/>
              <a:t>10.02.15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86F3-5810-9145-A0B8-A88683BB4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09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FA35-710C-194C-96B4-31CA43E62063}" type="datetimeFigureOut">
              <a:rPr lang="en-US" smtClean="0"/>
              <a:t>10.02.15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86F3-5810-9145-A0B8-A88683BB4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25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FA35-710C-194C-96B4-31CA43E62063}" type="datetimeFigureOut">
              <a:rPr lang="en-US" smtClean="0"/>
              <a:t>10.02.15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86F3-5810-9145-A0B8-A88683BB4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03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FA35-710C-194C-96B4-31CA43E62063}" type="datetimeFigureOut">
              <a:rPr lang="en-US" smtClean="0"/>
              <a:t>10.02.15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86F3-5810-9145-A0B8-A88683BB4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78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FA35-710C-194C-96B4-31CA43E62063}" type="datetimeFigureOut">
              <a:rPr lang="en-US" smtClean="0"/>
              <a:t>10.02.15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86F3-5810-9145-A0B8-A88683BB4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16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FA35-710C-194C-96B4-31CA43E62063}" type="datetimeFigureOut">
              <a:rPr lang="en-US" smtClean="0"/>
              <a:t>10.02.15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86F3-5810-9145-A0B8-A88683BB4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7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FA35-710C-194C-96B4-31CA43E62063}" type="datetimeFigureOut">
              <a:rPr lang="en-US" smtClean="0"/>
              <a:t>10.02.15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86F3-5810-9145-A0B8-A88683BB4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98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FA35-710C-194C-96B4-31CA43E62063}" type="datetimeFigureOut">
              <a:rPr lang="en-US" smtClean="0"/>
              <a:t>10.02.15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86F3-5810-9145-A0B8-A88683BB4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94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FA35-710C-194C-96B4-31CA43E62063}" type="datetimeFigureOut">
              <a:rPr lang="en-US" smtClean="0"/>
              <a:t>10.02.15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86F3-5810-9145-A0B8-A88683BB4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6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EFA35-710C-194C-96B4-31CA43E62063}" type="datetimeFigureOut">
              <a:rPr lang="en-US" smtClean="0"/>
              <a:t>10.02.15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B86F3-5810-9145-A0B8-A88683BB4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73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Funksjonell</a:t>
            </a:r>
            <a:r>
              <a:rPr lang="en-US" dirty="0" smtClean="0"/>
              <a:t> </a:t>
            </a:r>
            <a:r>
              <a:rPr lang="en-US" dirty="0" err="1" smtClean="0"/>
              <a:t>programmering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870537"/>
          </a:xfrm>
        </p:spPr>
        <p:txBody>
          <a:bodyPr/>
          <a:lstStyle/>
          <a:p>
            <a:r>
              <a:rPr lang="en-US" dirty="0" err="1" smtClean="0"/>
              <a:t>ikke</a:t>
            </a:r>
            <a:r>
              <a:rPr lang="en-US" dirty="0" smtClean="0"/>
              <a:t> bare et </a:t>
            </a:r>
            <a:r>
              <a:rPr lang="en-US" dirty="0" err="1" smtClean="0"/>
              <a:t>spørsmål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likestilling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241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 med guards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myObject</a:t>
            </a:r>
            <a:r>
              <a:rPr lang="en-US" dirty="0"/>
              <a:t> match {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case </a:t>
            </a:r>
            <a:r>
              <a:rPr lang="en-US" dirty="0" err="1"/>
              <a:t>i</a:t>
            </a:r>
            <a:r>
              <a:rPr lang="en-US" dirty="0"/>
              <a:t>: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b="1" dirty="0"/>
              <a:t>if </a:t>
            </a:r>
            <a:r>
              <a:rPr lang="en-US" b="1" dirty="0" err="1"/>
              <a:t>i</a:t>
            </a:r>
            <a:r>
              <a:rPr lang="en-US" b="1" dirty="0"/>
              <a:t> == 0</a:t>
            </a:r>
            <a:r>
              <a:rPr lang="en-US" dirty="0"/>
              <a:t> =&gt; </a:t>
            </a:r>
            <a:r>
              <a:rPr lang="en-US" dirty="0" err="1"/>
              <a:t>println</a:t>
            </a:r>
            <a:r>
              <a:rPr lang="en-US" dirty="0"/>
              <a:t>(“It’s Zero”)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case </a:t>
            </a:r>
            <a:r>
              <a:rPr lang="en-US" dirty="0" err="1"/>
              <a:t>i</a:t>
            </a:r>
            <a:r>
              <a:rPr lang="en-US" dirty="0"/>
              <a:t>: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b="1" dirty="0"/>
              <a:t>if </a:t>
            </a:r>
            <a:r>
              <a:rPr lang="en-US" b="1" dirty="0" err="1"/>
              <a:t>i</a:t>
            </a:r>
            <a:r>
              <a:rPr lang="en-US" b="1" dirty="0"/>
              <a:t> &gt; 5</a:t>
            </a:r>
            <a:r>
              <a:rPr lang="en-US" dirty="0"/>
              <a:t> =&gt; </a:t>
            </a:r>
            <a:r>
              <a:rPr lang="en-US" dirty="0" err="1"/>
              <a:t>println</a:t>
            </a:r>
            <a:r>
              <a:rPr lang="en-US" dirty="0"/>
              <a:t>(“Bigger than 5”</a:t>
            </a:r>
            <a:r>
              <a:rPr lang="en-US" dirty="0" smtClean="0"/>
              <a:t>)</a:t>
            </a:r>
          </a:p>
          <a:p>
            <a:pPr marL="400050" lvl="1" indent="0">
              <a:buNone/>
            </a:pPr>
            <a:r>
              <a:rPr lang="en-US" dirty="0" smtClean="0"/>
              <a:t>case </a:t>
            </a:r>
            <a:r>
              <a:rPr lang="en-US" dirty="0"/>
              <a:t>other =&gt; </a:t>
            </a:r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smtClean="0"/>
              <a:t>“don</a:t>
            </a:r>
            <a:r>
              <a:rPr lang="fr-FR" dirty="0" smtClean="0"/>
              <a:t>’</a:t>
            </a:r>
            <a:r>
              <a:rPr lang="en-US" dirty="0" smtClean="0"/>
              <a:t>t care”)</a:t>
            </a:r>
          </a:p>
          <a:p>
            <a:pPr marL="0" indent="0">
              <a:buNone/>
            </a:pPr>
            <a:r>
              <a:rPr lang="en-US" dirty="0" smtClean="0"/>
              <a:t>}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999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Patten match </a:t>
            </a:r>
            <a:r>
              <a:rPr lang="en-US" dirty="0" err="1" smtClean="0"/>
              <a:t>er</a:t>
            </a:r>
            <a:r>
              <a:rPr lang="en-US" dirty="0" smtClean="0"/>
              <a:t> et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acceptedType</a:t>
            </a:r>
            <a:r>
              <a:rPr lang="en-US" dirty="0"/>
              <a:t> = </a:t>
            </a:r>
            <a:r>
              <a:rPr lang="en-US" dirty="0" err="1"/>
              <a:t>myObject</a:t>
            </a:r>
            <a:r>
              <a:rPr lang="en-US" dirty="0"/>
              <a:t> match {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case </a:t>
            </a:r>
            <a:r>
              <a:rPr lang="en-US" dirty="0" err="1"/>
              <a:t>i</a:t>
            </a:r>
            <a:r>
              <a:rPr lang="en-US" dirty="0"/>
              <a:t>: </a:t>
            </a:r>
            <a:r>
              <a:rPr lang="en-US" dirty="0" err="1"/>
              <a:t>Int</a:t>
            </a:r>
            <a:r>
              <a:rPr lang="en-US" dirty="0"/>
              <a:t> =&gt; true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case </a:t>
            </a:r>
            <a:r>
              <a:rPr lang="en-US" dirty="0"/>
              <a:t>s: String =&gt; true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case </a:t>
            </a:r>
            <a:r>
              <a:rPr lang="en-US" dirty="0"/>
              <a:t>other =&gt; false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264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 </a:t>
            </a:r>
            <a:r>
              <a:rPr lang="en-US" dirty="0" err="1" smtClean="0"/>
              <a:t>på</a:t>
            </a:r>
            <a:r>
              <a:rPr lang="en-US" dirty="0" smtClean="0"/>
              <a:t> en </a:t>
            </a:r>
            <a:r>
              <a:rPr lang="en-US" dirty="0" err="1" smtClean="0"/>
              <a:t>struktur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case class Address(street: String, country: String)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case </a:t>
            </a:r>
            <a:r>
              <a:rPr lang="en-US" sz="2400" dirty="0"/>
              <a:t>class Person(u: String, p: String, a: Address)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countrySupported</a:t>
            </a:r>
            <a:r>
              <a:rPr lang="en-US" sz="2400" dirty="0" smtClean="0"/>
              <a:t> </a:t>
            </a:r>
            <a:r>
              <a:rPr lang="en-US" sz="2400" dirty="0"/>
              <a:t>match { </a:t>
            </a:r>
            <a:endParaRPr lang="en-US" sz="2400" dirty="0" smtClean="0"/>
          </a:p>
          <a:p>
            <a:pPr marL="400050" lvl="1" indent="0">
              <a:buNone/>
            </a:pPr>
            <a:r>
              <a:rPr lang="en-US" sz="2000" dirty="0" smtClean="0"/>
              <a:t>case </a:t>
            </a:r>
            <a:r>
              <a:rPr lang="en-US" sz="2000" dirty="0"/>
              <a:t>Person(_,_, Address(_,country)) =&gt; </a:t>
            </a:r>
            <a:r>
              <a:rPr lang="en-US" sz="2000" dirty="0" smtClean="0"/>
              <a:t>{ </a:t>
            </a:r>
            <a:r>
              <a:rPr lang="en-US" sz="2000" dirty="0" err="1" smtClean="0"/>
              <a:t>isCountrySupported</a:t>
            </a:r>
            <a:r>
              <a:rPr lang="en-US" sz="2000" dirty="0"/>
              <a:t>(country) } </a:t>
            </a:r>
            <a:endParaRPr lang="en-US" sz="2000" dirty="0" smtClean="0"/>
          </a:p>
          <a:p>
            <a:pPr marL="400050" lvl="1" indent="0">
              <a:buNone/>
            </a:pPr>
            <a:r>
              <a:rPr lang="en-US" sz="2000" dirty="0" smtClean="0"/>
              <a:t>case </a:t>
            </a:r>
            <a:r>
              <a:rPr lang="en-US" sz="2000" dirty="0"/>
              <a:t>_ =&gt; false </a:t>
            </a:r>
            <a:endParaRPr lang="en-US" sz="2000" dirty="0" smtClean="0"/>
          </a:p>
          <a:p>
            <a:pPr marL="0" indent="0">
              <a:buNone/>
            </a:pPr>
            <a:r>
              <a:rPr lang="en-US" sz="2400" dirty="0" smtClean="0"/>
              <a:t>} 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3855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 left</a:t>
            </a:r>
            <a:endParaRPr lang="en-US" dirty="0"/>
          </a:p>
        </p:txBody>
      </p:sp>
      <p:pic>
        <p:nvPicPr>
          <p:cNvPr id="4" name="Content Placeholder 3" descr="Left-fold-transforma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0" r="51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32431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 right</a:t>
            </a:r>
            <a:endParaRPr lang="en-US" dirty="0"/>
          </a:p>
        </p:txBody>
      </p:sp>
      <p:pic>
        <p:nvPicPr>
          <p:cNvPr id="4" name="Content Placeholder 3" descr="Right-fold-transforma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0" r="51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42786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Flere</a:t>
            </a:r>
            <a:r>
              <a:rPr lang="en-US" dirty="0" smtClean="0"/>
              <a:t> </a:t>
            </a:r>
            <a:r>
              <a:rPr lang="en-US" dirty="0" err="1" smtClean="0"/>
              <a:t>eksempler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Workspaces I </a:t>
            </a:r>
            <a:r>
              <a:rPr lang="en-US" dirty="0" err="1" smtClean="0"/>
              <a:t>prosjektet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628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Oppgaver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Lag </a:t>
            </a:r>
            <a:r>
              <a:rPr lang="en-US" dirty="0" err="1" smtClean="0"/>
              <a:t>til</a:t>
            </a:r>
            <a:r>
              <a:rPr lang="en-US" dirty="0" smtClean="0"/>
              <a:t> </a:t>
            </a:r>
            <a:r>
              <a:rPr lang="en-US" dirty="0" err="1" smtClean="0"/>
              <a:t>egen</a:t>
            </a:r>
            <a:r>
              <a:rPr lang="en-US" dirty="0" smtClean="0"/>
              <a:t> </a:t>
            </a:r>
            <a:r>
              <a:rPr lang="en-US" dirty="0" err="1" smtClean="0"/>
              <a:t>liste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no.embriq.scala.exercises.list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437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Hva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en </a:t>
            </a:r>
            <a:r>
              <a:rPr lang="en-US" dirty="0" err="1" smtClean="0"/>
              <a:t>liste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/>
              <a:t>Algebraisk</a:t>
            </a:r>
            <a:r>
              <a:rPr lang="en-US" sz="2800" dirty="0" smtClean="0"/>
              <a:t> </a:t>
            </a:r>
            <a:r>
              <a:rPr lang="en-US" sz="2800" dirty="0" err="1" smtClean="0"/>
              <a:t>datatype</a:t>
            </a:r>
            <a:r>
              <a:rPr lang="en-US" sz="2800" dirty="0" smtClean="0"/>
              <a:t> (type </a:t>
            </a:r>
            <a:r>
              <a:rPr lang="en-US" sz="2800" dirty="0" err="1" smtClean="0"/>
              <a:t>kombinert</a:t>
            </a:r>
            <a:r>
              <a:rPr lang="en-US" sz="2800" dirty="0" smtClean="0"/>
              <a:t> </a:t>
            </a:r>
            <a:r>
              <a:rPr lang="en-US" sz="2800" dirty="0" err="1" smtClean="0"/>
              <a:t>av</a:t>
            </a:r>
            <a:r>
              <a:rPr lang="en-US" sz="2800" dirty="0" smtClean="0"/>
              <a:t> </a:t>
            </a:r>
            <a:r>
              <a:rPr lang="en-US" sz="2800" dirty="0" err="1" smtClean="0"/>
              <a:t>andre</a:t>
            </a:r>
            <a:r>
              <a:rPr lang="en-US" sz="2800" dirty="0" smtClean="0"/>
              <a:t> type )</a:t>
            </a:r>
          </a:p>
          <a:p>
            <a:pPr marL="0" indent="0">
              <a:buNone/>
            </a:pPr>
            <a:r>
              <a:rPr lang="en-US" sz="2800" dirty="0" smtClean="0"/>
              <a:t>List = Nil | Cons(x, List)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Tom </a:t>
            </a:r>
            <a:r>
              <a:rPr lang="en-US" sz="2800" dirty="0" err="1" smtClean="0"/>
              <a:t>liste</a:t>
            </a:r>
            <a:r>
              <a:rPr lang="en-US" sz="2800" dirty="0" smtClean="0"/>
              <a:t>: Nil</a:t>
            </a:r>
          </a:p>
          <a:p>
            <a:pPr marL="0" indent="0">
              <a:buNone/>
            </a:pPr>
            <a:r>
              <a:rPr lang="en-US" sz="2800" dirty="0" err="1" smtClean="0"/>
              <a:t>Liste</a:t>
            </a:r>
            <a:r>
              <a:rPr lang="en-US" sz="2800" dirty="0" smtClean="0"/>
              <a:t> med 1 element: Cons(1, Nil)</a:t>
            </a:r>
          </a:p>
          <a:p>
            <a:pPr marL="0" indent="0">
              <a:buNone/>
            </a:pPr>
            <a:r>
              <a:rPr lang="en-US" sz="2800" dirty="0" err="1"/>
              <a:t>Liste</a:t>
            </a:r>
            <a:r>
              <a:rPr lang="en-US" sz="2800" dirty="0"/>
              <a:t> med </a:t>
            </a:r>
            <a:r>
              <a:rPr lang="en-US" sz="2800" dirty="0" smtClean="0"/>
              <a:t>2 </a:t>
            </a:r>
            <a:r>
              <a:rPr lang="en-US" sz="2800" dirty="0" err="1" smtClean="0"/>
              <a:t>elementer</a:t>
            </a:r>
            <a:r>
              <a:rPr lang="en-US" sz="2800" dirty="0" smtClean="0"/>
              <a:t>: </a:t>
            </a:r>
            <a:r>
              <a:rPr lang="en-US" sz="2800" dirty="0"/>
              <a:t>Cons(1, </a:t>
            </a:r>
            <a:r>
              <a:rPr lang="en-US" sz="2800" dirty="0" smtClean="0"/>
              <a:t>Cons(2, Nil))</a:t>
            </a:r>
          </a:p>
          <a:p>
            <a:pPr marL="0" indent="0">
              <a:buNone/>
            </a:pPr>
            <a:r>
              <a:rPr lang="en-US" sz="2800" dirty="0" err="1" smtClean="0"/>
              <a:t>Osv</a:t>
            </a:r>
            <a:r>
              <a:rPr lang="en-US" sz="2800" dirty="0" smtClean="0"/>
              <a:t>…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7657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Liste</a:t>
            </a:r>
            <a:r>
              <a:rPr lang="en-US" dirty="0" smtClean="0"/>
              <a:t> </a:t>
            </a:r>
            <a:r>
              <a:rPr lang="en-US" dirty="0" err="1" smtClean="0"/>
              <a:t>definert</a:t>
            </a:r>
            <a:r>
              <a:rPr lang="en-US" dirty="0" smtClean="0"/>
              <a:t> I </a:t>
            </a:r>
            <a:r>
              <a:rPr lang="en-US" dirty="0" err="1" smtClean="0"/>
              <a:t>scala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sealed trait List[+A]</a:t>
            </a:r>
          </a:p>
          <a:p>
            <a:pPr marL="0" indent="0">
              <a:buNone/>
            </a:pPr>
            <a:r>
              <a:rPr lang="en-US" sz="2800" dirty="0" smtClean="0"/>
              <a:t>// final interface List&lt;A&gt;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case object Nil extends List[Nothing]</a:t>
            </a:r>
          </a:p>
          <a:p>
            <a:pPr marL="0" indent="0">
              <a:buNone/>
            </a:pPr>
            <a:r>
              <a:rPr lang="en-US" sz="2800" dirty="0" smtClean="0"/>
              <a:t>// object = </a:t>
            </a:r>
            <a:r>
              <a:rPr lang="en-US" sz="2800" smtClean="0"/>
              <a:t>singleton object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case class Cons[+A](head: A, tail: List[A]) extends List[A]</a:t>
            </a:r>
          </a:p>
          <a:p>
            <a:pPr marL="0" indent="0">
              <a:buNone/>
            </a:pPr>
            <a:r>
              <a:rPr lang="en-US" dirty="0" smtClean="0"/>
              <a:t>//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90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Hva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Funksjonell</a:t>
            </a:r>
            <a:r>
              <a:rPr lang="en-US" dirty="0"/>
              <a:t> </a:t>
            </a:r>
            <a:r>
              <a:rPr lang="en-US" dirty="0" err="1"/>
              <a:t>Programmering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err="1" smtClean="0"/>
              <a:t>Det</a:t>
            </a:r>
            <a:r>
              <a:rPr lang="en-US" sz="2800" dirty="0" smtClean="0"/>
              <a:t> ligger </a:t>
            </a:r>
            <a:r>
              <a:rPr lang="en-US" sz="2800" dirty="0" err="1" smtClean="0"/>
              <a:t>litt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 err="1" smtClean="0"/>
              <a:t>navnet</a:t>
            </a:r>
            <a:r>
              <a:rPr lang="en-US" sz="2800" dirty="0" smtClean="0"/>
              <a:t> at </a:t>
            </a:r>
            <a:r>
              <a:rPr lang="en-US" sz="2800" dirty="0" err="1" smtClean="0"/>
              <a:t>hoved</a:t>
            </a:r>
            <a:r>
              <a:rPr lang="en-US" sz="2800" dirty="0" smtClean="0"/>
              <a:t> </a:t>
            </a:r>
            <a:r>
              <a:rPr lang="en-US" sz="2800" dirty="0" err="1" smtClean="0"/>
              <a:t>fokus</a:t>
            </a:r>
            <a:r>
              <a:rPr lang="en-US" sz="2800" dirty="0" smtClean="0"/>
              <a:t> </a:t>
            </a:r>
            <a:r>
              <a:rPr lang="en-US" sz="2800" dirty="0" err="1" smtClean="0"/>
              <a:t>er</a:t>
            </a:r>
            <a:r>
              <a:rPr lang="en-US" sz="2800" dirty="0" smtClean="0"/>
              <a:t> </a:t>
            </a:r>
            <a:r>
              <a:rPr lang="en-US" sz="2800" dirty="0" err="1" smtClean="0"/>
              <a:t>på</a:t>
            </a:r>
            <a:r>
              <a:rPr lang="en-US" sz="2800" dirty="0" smtClean="0"/>
              <a:t> </a:t>
            </a:r>
            <a:r>
              <a:rPr lang="en-US" sz="2800" dirty="0" err="1" smtClean="0"/>
              <a:t>funksjonen</a:t>
            </a:r>
            <a:r>
              <a:rPr lang="en-US" sz="2800" dirty="0" smtClean="0"/>
              <a:t>. </a:t>
            </a:r>
          </a:p>
          <a:p>
            <a:pPr marL="0" indent="0">
              <a:buNone/>
            </a:pPr>
            <a:r>
              <a:rPr lang="en-US" sz="2800" dirty="0" err="1" smtClean="0"/>
              <a:t>Funksjoner</a:t>
            </a:r>
            <a:r>
              <a:rPr lang="en-US" sz="2800" dirty="0" smtClean="0"/>
              <a:t> </a:t>
            </a:r>
            <a:r>
              <a:rPr lang="en-US" sz="2800" dirty="0" err="1" smtClean="0"/>
              <a:t>er</a:t>
            </a:r>
            <a:r>
              <a:rPr lang="en-US" sz="2800" dirty="0" smtClean="0"/>
              <a:t> </a:t>
            </a:r>
            <a:r>
              <a:rPr lang="en-US" sz="2800" dirty="0" err="1" smtClean="0"/>
              <a:t>førsteklasses</a:t>
            </a:r>
            <a:r>
              <a:rPr lang="en-US" sz="2800" dirty="0" smtClean="0"/>
              <a:t> </a:t>
            </a:r>
            <a:r>
              <a:rPr lang="en-US" sz="2800" dirty="0" err="1" smtClean="0"/>
              <a:t>entiter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r>
              <a:rPr lang="en-US" sz="2800" dirty="0" err="1" smtClean="0"/>
              <a:t>Funksjoner</a:t>
            </a:r>
            <a:r>
              <a:rPr lang="en-US" sz="2800" dirty="0" smtClean="0"/>
              <a:t> </a:t>
            </a:r>
            <a:r>
              <a:rPr lang="en-US" sz="2800" dirty="0" err="1" smtClean="0"/>
              <a:t>har</a:t>
            </a:r>
            <a:r>
              <a:rPr lang="en-US" sz="2800" dirty="0" smtClean="0"/>
              <a:t> </a:t>
            </a:r>
            <a:r>
              <a:rPr lang="en-US" sz="2800" dirty="0" err="1" smtClean="0"/>
              <a:t>ikke</a:t>
            </a:r>
            <a:r>
              <a:rPr lang="en-US" sz="2800" dirty="0"/>
              <a:t> </a:t>
            </a:r>
            <a:r>
              <a:rPr lang="en-US" sz="2800" dirty="0" smtClean="0"/>
              <a:t>side </a:t>
            </a:r>
            <a:r>
              <a:rPr lang="en-US" sz="2800" dirty="0" err="1" smtClean="0"/>
              <a:t>effekter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r>
              <a:rPr lang="en-US" sz="2800" dirty="0" err="1" smtClean="0"/>
              <a:t>Datastrukturer</a:t>
            </a:r>
            <a:r>
              <a:rPr lang="en-US" sz="2800" dirty="0" smtClean="0"/>
              <a:t> </a:t>
            </a:r>
            <a:r>
              <a:rPr lang="en-US" sz="2800" dirty="0" err="1" smtClean="0"/>
              <a:t>er</a:t>
            </a:r>
            <a:r>
              <a:rPr lang="en-US" sz="2800" dirty="0" smtClean="0"/>
              <a:t> </a:t>
            </a:r>
            <a:r>
              <a:rPr lang="en-US" sz="2800" dirty="0" err="1" smtClean="0"/>
              <a:t>ikke</a:t>
            </a:r>
            <a:r>
              <a:rPr lang="en-US" sz="2800" dirty="0" smtClean="0"/>
              <a:t> </a:t>
            </a:r>
            <a:r>
              <a:rPr lang="en-US" sz="2800" dirty="0" err="1" smtClean="0"/>
              <a:t>muterbare</a:t>
            </a:r>
            <a:r>
              <a:rPr lang="en-US" sz="2800" dirty="0" smtClean="0"/>
              <a:t> men vi </a:t>
            </a:r>
            <a:r>
              <a:rPr lang="en-US" sz="2800" dirty="0" err="1" smtClean="0"/>
              <a:t>transformerer</a:t>
            </a:r>
            <a:r>
              <a:rPr lang="en-US" sz="2800" dirty="0" smtClean="0"/>
              <a:t> data med </a:t>
            </a:r>
            <a:r>
              <a:rPr lang="en-US" sz="2800" dirty="0" err="1" smtClean="0"/>
              <a:t>funksjoner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7679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Førsteklasses</a:t>
            </a:r>
            <a:r>
              <a:rPr lang="en-US" dirty="0" smtClean="0"/>
              <a:t> </a:t>
            </a:r>
            <a:r>
              <a:rPr lang="en-US" dirty="0" err="1" smtClean="0"/>
              <a:t>funksjoner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 </a:t>
            </a:r>
            <a:r>
              <a:rPr lang="en-US" dirty="0" err="1" smtClean="0"/>
              <a:t>står</a:t>
            </a:r>
            <a:r>
              <a:rPr lang="en-US" dirty="0" smtClean="0"/>
              <a:t> like </a:t>
            </a:r>
            <a:r>
              <a:rPr lang="en-US" dirty="0" err="1" smtClean="0"/>
              <a:t>fritt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lik</a:t>
            </a:r>
            <a:r>
              <a:rPr lang="en-US" dirty="0" smtClean="0"/>
              <a:t> </a:t>
            </a:r>
            <a:r>
              <a:rPr lang="en-US" dirty="0" err="1" smtClean="0"/>
              <a:t>linje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objekter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Java.</a:t>
            </a:r>
          </a:p>
          <a:p>
            <a:pPr marL="0" indent="0">
              <a:buNone/>
            </a:pPr>
            <a:r>
              <a:rPr lang="en-US" dirty="0" smtClean="0"/>
              <a:t>De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opprettes</a:t>
            </a:r>
            <a:r>
              <a:rPr lang="en-US" dirty="0" smtClean="0"/>
              <a:t> </a:t>
            </a:r>
            <a:r>
              <a:rPr lang="en-US" dirty="0" err="1" smtClean="0"/>
              <a:t>når</a:t>
            </a:r>
            <a:r>
              <a:rPr lang="en-US" dirty="0" smtClean="0"/>
              <a:t> de </a:t>
            </a:r>
            <a:r>
              <a:rPr lang="en-US" dirty="0" err="1" smtClean="0"/>
              <a:t>trengs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assignes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</a:t>
            </a:r>
            <a:r>
              <a:rPr lang="en-US" dirty="0" err="1" smtClean="0"/>
              <a:t>variabler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sendes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parametere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</a:t>
            </a:r>
            <a:r>
              <a:rPr lang="en-US" dirty="0" err="1" smtClean="0"/>
              <a:t>funksjoner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de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returneres</a:t>
            </a:r>
            <a:r>
              <a:rPr lang="en-US" dirty="0" smtClean="0"/>
              <a:t> </a:t>
            </a:r>
            <a:r>
              <a:rPr lang="en-US" dirty="0" err="1" smtClean="0"/>
              <a:t>fra</a:t>
            </a:r>
            <a:r>
              <a:rPr lang="en-US" dirty="0" smtClean="0"/>
              <a:t> </a:t>
            </a:r>
            <a:r>
              <a:rPr lang="en-US" dirty="0" err="1" smtClean="0"/>
              <a:t>funksjoner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5019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Rene </a:t>
            </a:r>
            <a:r>
              <a:rPr lang="en-US" dirty="0" err="1" smtClean="0"/>
              <a:t>funksjoner</a:t>
            </a:r>
            <a:r>
              <a:rPr lang="en-US" dirty="0" smtClean="0"/>
              <a:t> (Pure functions)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Funksjoner</a:t>
            </a:r>
            <a:r>
              <a:rPr lang="en-US" dirty="0"/>
              <a:t> </a:t>
            </a:r>
            <a:r>
              <a:rPr lang="en-US" dirty="0" err="1"/>
              <a:t>uten</a:t>
            </a:r>
            <a:r>
              <a:rPr lang="en-US" dirty="0"/>
              <a:t> side-</a:t>
            </a:r>
            <a:r>
              <a:rPr lang="en-US" dirty="0" err="1" smtClean="0"/>
              <a:t>effekter</a:t>
            </a:r>
            <a:r>
              <a:rPr lang="en-US" dirty="0" smtClean="0"/>
              <a:t>, </a:t>
            </a:r>
            <a:r>
              <a:rPr lang="en-US" dirty="0" err="1" smtClean="0"/>
              <a:t>dvs</a:t>
            </a:r>
            <a:r>
              <a:rPr lang="en-US" dirty="0" smtClean="0"/>
              <a:t> </a:t>
            </a:r>
            <a:r>
              <a:rPr lang="en-US" dirty="0" err="1"/>
              <a:t>e</a:t>
            </a:r>
            <a:r>
              <a:rPr lang="en-US" dirty="0" err="1" smtClean="0"/>
              <a:t>ndrer</a:t>
            </a:r>
            <a:r>
              <a:rPr lang="en-US" dirty="0" smtClean="0"/>
              <a:t> </a:t>
            </a:r>
            <a:r>
              <a:rPr lang="en-US" dirty="0" err="1" smtClean="0"/>
              <a:t>ikke</a:t>
            </a:r>
            <a:r>
              <a:rPr lang="en-US" dirty="0" smtClean="0"/>
              <a:t> </a:t>
            </a:r>
            <a:r>
              <a:rPr lang="en-US" dirty="0" err="1" smtClean="0"/>
              <a:t>tilstand</a:t>
            </a:r>
            <a:r>
              <a:rPr lang="en-US" dirty="0" smtClean="0"/>
              <a:t> </a:t>
            </a:r>
            <a:r>
              <a:rPr lang="en-US" dirty="0" err="1" smtClean="0"/>
              <a:t>utenfor</a:t>
            </a:r>
            <a:r>
              <a:rPr lang="en-US" dirty="0" smtClean="0"/>
              <a:t> </a:t>
            </a:r>
            <a:r>
              <a:rPr lang="en-US" dirty="0" err="1" smtClean="0"/>
              <a:t>funksjonen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err="1" smtClean="0"/>
              <a:t>Returnerer</a:t>
            </a:r>
            <a:r>
              <a:rPr lang="en-US" dirty="0" smtClean="0"/>
              <a:t> </a:t>
            </a:r>
            <a:r>
              <a:rPr lang="en-US" dirty="0" err="1" smtClean="0"/>
              <a:t>alltid</a:t>
            </a:r>
            <a:r>
              <a:rPr lang="en-US" dirty="0" smtClean="0"/>
              <a:t> </a:t>
            </a:r>
            <a:r>
              <a:rPr lang="en-US" dirty="0" err="1" smtClean="0"/>
              <a:t>samme</a:t>
            </a:r>
            <a:r>
              <a:rPr lang="en-US" dirty="0" smtClean="0"/>
              <a:t> </a:t>
            </a:r>
            <a:r>
              <a:rPr lang="en-US" dirty="0" err="1" smtClean="0"/>
              <a:t>verdi</a:t>
            </a:r>
            <a:r>
              <a:rPr lang="en-US" dirty="0" smtClean="0"/>
              <a:t> </a:t>
            </a:r>
            <a:r>
              <a:rPr lang="en-US" dirty="0" err="1" smtClean="0"/>
              <a:t>gitt</a:t>
            </a:r>
            <a:r>
              <a:rPr lang="en-US" dirty="0" smtClean="0"/>
              <a:t> </a:t>
            </a:r>
            <a:r>
              <a:rPr lang="en-US" dirty="0" err="1" smtClean="0"/>
              <a:t>samme</a:t>
            </a:r>
            <a:r>
              <a:rPr lang="en-US" dirty="0" smtClean="0"/>
              <a:t> input.</a:t>
            </a:r>
          </a:p>
          <a:p>
            <a:pPr marL="0" indent="0">
              <a:buNone/>
            </a:pPr>
            <a:r>
              <a:rPr lang="en-US" dirty="0" smtClean="0"/>
              <a:t>Referential transparency.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bytte</a:t>
            </a:r>
            <a:r>
              <a:rPr lang="en-US" dirty="0" smtClean="0"/>
              <a:t> </a:t>
            </a:r>
            <a:r>
              <a:rPr lang="en-US" dirty="0" err="1" smtClean="0"/>
              <a:t>funksjonskallet</a:t>
            </a:r>
            <a:r>
              <a:rPr lang="en-US" dirty="0" smtClean="0"/>
              <a:t> med </a:t>
            </a:r>
            <a:r>
              <a:rPr lang="en-US" dirty="0" err="1" smtClean="0"/>
              <a:t>verdien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Memoization</a:t>
            </a:r>
            <a:r>
              <a:rPr lang="en-US" dirty="0" smtClean="0"/>
              <a:t>: cache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758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Høyereordens</a:t>
            </a:r>
            <a:r>
              <a:rPr lang="en-US" dirty="0" smtClean="0"/>
              <a:t> </a:t>
            </a:r>
            <a:r>
              <a:rPr lang="en-US" dirty="0" err="1" smtClean="0"/>
              <a:t>funksjoner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Funksjoner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tar </a:t>
            </a:r>
            <a:r>
              <a:rPr lang="en-US" dirty="0" err="1" smtClean="0"/>
              <a:t>andre</a:t>
            </a:r>
            <a:r>
              <a:rPr lang="en-US" dirty="0" smtClean="0"/>
              <a:t> </a:t>
            </a:r>
            <a:r>
              <a:rPr lang="en-US" dirty="0" err="1" smtClean="0"/>
              <a:t>funksjoner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parametere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/</a:t>
            </a:r>
            <a:r>
              <a:rPr lang="en-US" dirty="0" err="1" smtClean="0"/>
              <a:t>eller</a:t>
            </a:r>
            <a:r>
              <a:rPr lang="en-US" dirty="0" smtClean="0"/>
              <a:t> </a:t>
            </a:r>
            <a:r>
              <a:rPr lang="en-US" dirty="0" err="1" smtClean="0"/>
              <a:t>returnerer</a:t>
            </a:r>
            <a:r>
              <a:rPr lang="en-US" dirty="0" smtClean="0"/>
              <a:t> en </a:t>
            </a:r>
            <a:r>
              <a:rPr lang="en-US" dirty="0" err="1" smtClean="0"/>
              <a:t>funksjoner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427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Eksempel</a:t>
            </a:r>
            <a:r>
              <a:rPr lang="en-US" dirty="0" err="1"/>
              <a:t>-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har</a:t>
            </a:r>
            <a:r>
              <a:rPr lang="en-US" dirty="0" smtClean="0"/>
              <a:t> </a:t>
            </a:r>
            <a:r>
              <a:rPr lang="en-US" dirty="0" err="1" smtClean="0"/>
              <a:t>jeg</a:t>
            </a:r>
            <a:r>
              <a:rPr lang="en-US" dirty="0" smtClean="0"/>
              <a:t> </a:t>
            </a:r>
            <a:r>
              <a:rPr lang="en-US" dirty="0" err="1" smtClean="0"/>
              <a:t>stort</a:t>
            </a:r>
            <a:r>
              <a:rPr lang="en-US" dirty="0" smtClean="0"/>
              <a:t> sett </a:t>
            </a:r>
            <a:r>
              <a:rPr lang="en-US" dirty="0" err="1" smtClean="0"/>
              <a:t>skammløst</a:t>
            </a:r>
            <a:r>
              <a:rPr lang="en-US" dirty="0" smtClean="0"/>
              <a:t> </a:t>
            </a:r>
            <a:r>
              <a:rPr lang="en-US" dirty="0" err="1"/>
              <a:t>kopiert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Alfred </a:t>
            </a:r>
            <a:r>
              <a:rPr lang="en-US" dirty="0" err="1"/>
              <a:t>Lysebraates</a:t>
            </a:r>
            <a:r>
              <a:rPr lang="en-US" dirty="0"/>
              <a:t> </a:t>
            </a:r>
            <a:r>
              <a:rPr lang="en-US" dirty="0" err="1" smtClean="0"/>
              <a:t>scala</a:t>
            </a:r>
            <a:r>
              <a:rPr lang="en-US" dirty="0" smtClean="0"/>
              <a:t> workshop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 smtClean="0"/>
              <a:t>teknologihuset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858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class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Er</a:t>
            </a:r>
            <a:r>
              <a:rPr lang="en-US" sz="2000" dirty="0" smtClean="0"/>
              <a:t> </a:t>
            </a:r>
            <a:r>
              <a:rPr lang="en-US" sz="2000" dirty="0" err="1" smtClean="0"/>
              <a:t>lik</a:t>
            </a:r>
            <a:r>
              <a:rPr lang="en-US" sz="2000" dirty="0" smtClean="0"/>
              <a:t> </a:t>
            </a:r>
            <a:r>
              <a:rPr lang="en-US" sz="2000" dirty="0" err="1" smtClean="0"/>
              <a:t>vanlige</a:t>
            </a:r>
            <a:r>
              <a:rPr lang="en-US" sz="2000" dirty="0" smtClean="0"/>
              <a:t> </a:t>
            </a:r>
            <a:r>
              <a:rPr lang="en-US" sz="2000" dirty="0" err="1" smtClean="0"/>
              <a:t>klasser</a:t>
            </a:r>
            <a:r>
              <a:rPr lang="en-US" sz="2000" dirty="0" smtClean="0"/>
              <a:t> </a:t>
            </a:r>
            <a:r>
              <a:rPr lang="en-US" sz="2000" dirty="0" err="1" smtClean="0"/>
              <a:t>som</a:t>
            </a:r>
            <a:r>
              <a:rPr lang="en-US" sz="2000" dirty="0" smtClean="0"/>
              <a:t> </a:t>
            </a:r>
            <a:r>
              <a:rPr lang="en-US" sz="2000" dirty="0" err="1" smtClean="0"/>
              <a:t>eksponerer</a:t>
            </a:r>
            <a:r>
              <a:rPr lang="en-US" sz="2000" dirty="0" smtClean="0"/>
              <a:t> constructor </a:t>
            </a:r>
            <a:r>
              <a:rPr lang="en-US" sz="2000" dirty="0" err="1" smtClean="0"/>
              <a:t>paremetrene</a:t>
            </a:r>
            <a:r>
              <a:rPr lang="en-US" sz="2000" dirty="0" smtClean="0"/>
              <a:t> </a:t>
            </a:r>
            <a:r>
              <a:rPr lang="en-US" sz="2000" dirty="0" err="1" smtClean="0"/>
              <a:t>og</a:t>
            </a:r>
            <a:r>
              <a:rPr lang="en-US" sz="2000" dirty="0" smtClean="0"/>
              <a:t> </a:t>
            </a:r>
            <a:r>
              <a:rPr lang="en-US" sz="2000" dirty="0" err="1" smtClean="0"/>
              <a:t>kan</a:t>
            </a:r>
            <a:r>
              <a:rPr lang="en-US" sz="2000" dirty="0" smtClean="0"/>
              <a:t> </a:t>
            </a:r>
            <a:r>
              <a:rPr lang="en-US" sz="2000" dirty="0" err="1" smtClean="0"/>
              <a:t>dekomponeres</a:t>
            </a:r>
            <a:r>
              <a:rPr lang="en-US" sz="2000" dirty="0" smtClean="0"/>
              <a:t> med pattern matching. </a:t>
            </a:r>
            <a:r>
              <a:rPr lang="en-US" sz="2000" dirty="0" err="1" smtClean="0"/>
              <a:t>Genererer</a:t>
            </a:r>
            <a:r>
              <a:rPr lang="en-US" sz="2000" dirty="0" smtClean="0"/>
              <a:t> </a:t>
            </a:r>
            <a:r>
              <a:rPr lang="en-US" sz="2000" dirty="0" err="1" smtClean="0"/>
              <a:t>også</a:t>
            </a:r>
            <a:r>
              <a:rPr lang="en-US" sz="2000" dirty="0" smtClean="0"/>
              <a:t> equals </a:t>
            </a:r>
            <a:r>
              <a:rPr lang="en-US" sz="2000" dirty="0" err="1" smtClean="0"/>
              <a:t>og</a:t>
            </a:r>
            <a:r>
              <a:rPr lang="en-US" sz="2000" dirty="0" smtClean="0"/>
              <a:t> hash </a:t>
            </a:r>
            <a:r>
              <a:rPr lang="en-US" sz="2000" dirty="0" err="1" smtClean="0"/>
              <a:t>kode</a:t>
            </a:r>
            <a:r>
              <a:rPr lang="en-US" sz="2000" dirty="0"/>
              <a:t>.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Eksempel</a:t>
            </a:r>
            <a:r>
              <a:rPr lang="en-US" sz="2000" dirty="0" smtClean="0"/>
              <a:t>: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case </a:t>
            </a:r>
            <a:r>
              <a:rPr lang="en-US" sz="2000" dirty="0"/>
              <a:t>class Person( </a:t>
            </a:r>
            <a:r>
              <a:rPr lang="en-US" sz="2000" dirty="0" err="1"/>
              <a:t>firstname</a:t>
            </a:r>
            <a:r>
              <a:rPr lang="en-US" sz="2000" dirty="0"/>
              <a:t>: String, </a:t>
            </a:r>
            <a:r>
              <a:rPr lang="en-US" sz="2000" dirty="0" err="1" smtClean="0"/>
              <a:t>lastname:String</a:t>
            </a:r>
            <a:r>
              <a:rPr lang="en-US" sz="2000" dirty="0" smtClean="0"/>
              <a:t> </a:t>
            </a:r>
            <a:r>
              <a:rPr lang="en-US" sz="2000" dirty="0"/>
              <a:t>) 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instansieres</a:t>
            </a:r>
            <a:r>
              <a:rPr lang="en-US" sz="2000" dirty="0" smtClean="0"/>
              <a:t> </a:t>
            </a:r>
            <a:r>
              <a:rPr lang="en-US" sz="2000" dirty="0" err="1" smtClean="0"/>
              <a:t>uten</a:t>
            </a:r>
            <a:r>
              <a:rPr lang="en-US" sz="2000" dirty="0"/>
              <a:t> </a:t>
            </a:r>
            <a:r>
              <a:rPr lang="en-US" sz="2000" dirty="0" smtClean="0"/>
              <a:t>new!</a:t>
            </a:r>
          </a:p>
          <a:p>
            <a:pPr marL="0" indent="0">
              <a:buNone/>
            </a:pPr>
            <a:r>
              <a:rPr lang="en-US" sz="2000" dirty="0" err="1"/>
              <a:t>val</a:t>
            </a:r>
            <a:r>
              <a:rPr lang="en-US" sz="2000" dirty="0"/>
              <a:t> p = Person(</a:t>
            </a:r>
            <a:r>
              <a:rPr lang="en-US" sz="2000" dirty="0" smtClean="0"/>
              <a:t>“Jan Erik”</a:t>
            </a:r>
            <a:r>
              <a:rPr lang="en-US" sz="2000" dirty="0"/>
              <a:t>, </a:t>
            </a:r>
            <a:r>
              <a:rPr lang="en-US" sz="2000" dirty="0" smtClean="0"/>
              <a:t>“Svendsen”</a:t>
            </a:r>
            <a:r>
              <a:rPr lang="en-US" sz="2000" dirty="0"/>
              <a:t>) 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>
              <a:effectLst/>
            </a:endParaRPr>
          </a:p>
          <a:p>
            <a:pPr marL="0" indent="0">
              <a:buNone/>
            </a:pP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95276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verdi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anInteger</a:t>
            </a:r>
            <a:r>
              <a:rPr lang="en-US" dirty="0"/>
              <a:t> = 5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anInteger</a:t>
            </a:r>
            <a:r>
              <a:rPr lang="en-US" dirty="0" smtClean="0"/>
              <a:t> </a:t>
            </a:r>
            <a:r>
              <a:rPr lang="en-US" dirty="0"/>
              <a:t>match {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case </a:t>
            </a:r>
            <a:r>
              <a:rPr lang="en-US" dirty="0"/>
              <a:t>1 =&gt; </a:t>
            </a:r>
            <a:r>
              <a:rPr lang="en-US" dirty="0" err="1"/>
              <a:t>println</a:t>
            </a:r>
            <a:r>
              <a:rPr lang="en-US" dirty="0"/>
              <a:t>(“Number One”)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case </a:t>
            </a:r>
            <a:r>
              <a:rPr lang="en-US" dirty="0"/>
              <a:t>2 =&gt; </a:t>
            </a:r>
            <a:r>
              <a:rPr lang="en-US" dirty="0" err="1"/>
              <a:t>println</a:t>
            </a:r>
            <a:r>
              <a:rPr lang="en-US" dirty="0"/>
              <a:t>(“Runner up”)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case </a:t>
            </a:r>
            <a:r>
              <a:rPr lang="en-US" dirty="0"/>
              <a:t>_ =&gt; </a:t>
            </a:r>
            <a:r>
              <a:rPr lang="en-US" dirty="0" err="1"/>
              <a:t>println</a:t>
            </a:r>
            <a:r>
              <a:rPr lang="en-US" dirty="0"/>
              <a:t>(“Everyone else”)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51268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 </a:t>
            </a:r>
            <a:r>
              <a:rPr lang="en-US" dirty="0" err="1" smtClean="0"/>
              <a:t>på</a:t>
            </a:r>
            <a:r>
              <a:rPr lang="en-US" dirty="0" smtClean="0"/>
              <a:t>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something match {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case </a:t>
            </a:r>
            <a:r>
              <a:rPr lang="en-US" b="1" dirty="0" err="1"/>
              <a:t>i</a:t>
            </a:r>
            <a:r>
              <a:rPr lang="en-US" b="1" dirty="0"/>
              <a:t>: </a:t>
            </a:r>
            <a:r>
              <a:rPr lang="en-US" b="1" dirty="0" err="1"/>
              <a:t>Int</a:t>
            </a:r>
            <a:r>
              <a:rPr lang="en-US" dirty="0"/>
              <a:t> =&gt; </a:t>
            </a:r>
            <a:r>
              <a:rPr lang="en-US" dirty="0" err="1"/>
              <a:t>println</a:t>
            </a:r>
            <a:r>
              <a:rPr lang="en-US" dirty="0"/>
              <a:t>(“Found a number: ” + </a:t>
            </a:r>
            <a:r>
              <a:rPr lang="en-US" dirty="0" err="1"/>
              <a:t>i</a:t>
            </a:r>
            <a:r>
              <a:rPr lang="en-US" dirty="0"/>
              <a:t>)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case </a:t>
            </a:r>
            <a:r>
              <a:rPr lang="en-US" b="1" dirty="0"/>
              <a:t>s: String</a:t>
            </a:r>
            <a:r>
              <a:rPr lang="en-US" dirty="0"/>
              <a:t> =&gt; </a:t>
            </a:r>
            <a:r>
              <a:rPr lang="en-US" dirty="0" err="1"/>
              <a:t>println</a:t>
            </a:r>
            <a:r>
              <a:rPr lang="en-US" dirty="0"/>
              <a:t>(“Found a string: ” + s)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case </a:t>
            </a:r>
            <a:r>
              <a:rPr lang="en-US" dirty="0"/>
              <a:t>_ =&gt; </a:t>
            </a:r>
            <a:r>
              <a:rPr lang="en-US" dirty="0" err="1"/>
              <a:t>println</a:t>
            </a:r>
            <a:r>
              <a:rPr lang="en-US" dirty="0"/>
              <a:t>(“Found unsupported type”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}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961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11683</TotalTime>
  <Words>592</Words>
  <Application>Microsoft Macintosh PowerPoint</Application>
  <PresentationFormat>On-screen Show (4:3)</PresentationFormat>
  <Paragraphs>90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Funksjonell programmering</vt:lpstr>
      <vt:lpstr>Hva er Funksjonell Programmering?</vt:lpstr>
      <vt:lpstr>Førsteklasses funksjoner </vt:lpstr>
      <vt:lpstr>Rene funksjoner (Pure functions)</vt:lpstr>
      <vt:lpstr>Høyereordens funksjoner</vt:lpstr>
      <vt:lpstr>Credits</vt:lpstr>
      <vt:lpstr>Case class </vt:lpstr>
      <vt:lpstr>Pattern matching på verdi</vt:lpstr>
      <vt:lpstr>Pattern matching på type</vt:lpstr>
      <vt:lpstr>Pattern matching med guards</vt:lpstr>
      <vt:lpstr>Patten match er et statement</vt:lpstr>
      <vt:lpstr>pattern matching på en struktur</vt:lpstr>
      <vt:lpstr>Fold left</vt:lpstr>
      <vt:lpstr>Fold right</vt:lpstr>
      <vt:lpstr>Flere eksempler </vt:lpstr>
      <vt:lpstr>Oppgaver</vt:lpstr>
      <vt:lpstr>Hva er en liste </vt:lpstr>
      <vt:lpstr>Liste definert I scala </vt:lpstr>
    </vt:vector>
  </TitlesOfParts>
  <Company>Embriq 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Funksjonell programmering</dc:title>
  <dc:creator>Jan Erik Svendsen</dc:creator>
  <cp:lastModifiedBy>Jan Erik Svendsen</cp:lastModifiedBy>
  <cp:revision>24</cp:revision>
  <dcterms:created xsi:type="dcterms:W3CDTF">2014-12-03T11:26:52Z</dcterms:created>
  <dcterms:modified xsi:type="dcterms:W3CDTF">2015-02-12T14:08:11Z</dcterms:modified>
</cp:coreProperties>
</file>