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352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0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FA35-710C-194C-96B4-31CA43E62063}" type="datetimeFigureOut">
              <a:rPr lang="en-US" smtClean="0"/>
              <a:t>03.12.14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Funksjonell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70537"/>
          </a:xfrm>
        </p:spPr>
        <p:txBody>
          <a:bodyPr/>
          <a:lstStyle/>
          <a:p>
            <a:r>
              <a:rPr lang="en-US" dirty="0" err="1" smtClean="0"/>
              <a:t>ikke</a:t>
            </a:r>
            <a:r>
              <a:rPr lang="en-US" dirty="0" smtClean="0"/>
              <a:t> bare et </a:t>
            </a:r>
            <a:r>
              <a:rPr lang="en-US" dirty="0" err="1" smtClean="0"/>
              <a:t>spørsmål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likestilling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Funksjonell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Førsteklasses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 smtClean="0"/>
          </a:p>
          <a:p>
            <a:r>
              <a:rPr lang="en-US" dirty="0" smtClean="0"/>
              <a:t>“Pure” </a:t>
            </a:r>
            <a:r>
              <a:rPr lang="en-US" dirty="0" err="1" smtClean="0"/>
              <a:t>funksjoner</a:t>
            </a:r>
            <a:endParaRPr lang="en-US" dirty="0" smtClean="0"/>
          </a:p>
          <a:p>
            <a:r>
              <a:rPr lang="en-US" dirty="0" err="1" smtClean="0"/>
              <a:t>Komponering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 smtClean="0"/>
          </a:p>
          <a:p>
            <a:r>
              <a:rPr lang="en-US" dirty="0" err="1" smtClean="0"/>
              <a:t>Høyereordens</a:t>
            </a:r>
            <a:r>
              <a:rPr lang="en-US" dirty="0" smtClean="0"/>
              <a:t> </a:t>
            </a:r>
            <a:r>
              <a:rPr lang="en-US" smtClean="0"/>
              <a:t>funksjoner</a:t>
            </a:r>
            <a:endParaRPr lang="en-US" dirty="0" smtClean="0"/>
          </a:p>
          <a:p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muterbare</a:t>
            </a:r>
            <a:r>
              <a:rPr lang="en-US" dirty="0" smtClean="0"/>
              <a:t> data </a:t>
            </a:r>
            <a:r>
              <a:rPr lang="en-US" dirty="0" err="1" smtClean="0"/>
              <a:t>strukturer</a:t>
            </a:r>
            <a:endParaRPr lang="en-US" dirty="0" smtClean="0"/>
          </a:p>
          <a:p>
            <a:r>
              <a:rPr lang="en-US" dirty="0" err="1" smtClean="0"/>
              <a:t>Transformasjon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Expressions </a:t>
            </a:r>
            <a:r>
              <a:rPr lang="en-US" dirty="0" err="1" smtClean="0"/>
              <a:t>ikke</a:t>
            </a:r>
            <a:r>
              <a:rPr lang="en-US" dirty="0" smtClean="0"/>
              <a:t>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4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Fordeler</a:t>
            </a:r>
            <a:r>
              <a:rPr lang="en-US" dirty="0" smtClean="0"/>
              <a:t> </a:t>
            </a:r>
            <a:r>
              <a:rPr lang="en-US" dirty="0" err="1" smtClean="0"/>
              <a:t>førsteklasse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verktøy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verktøy</a:t>
            </a:r>
            <a:r>
              <a:rPr lang="en-US" dirty="0" err="1" smtClean="0"/>
              <a:t>kassa</a:t>
            </a:r>
            <a:endParaRPr lang="en-US" dirty="0" smtClean="0"/>
          </a:p>
          <a:p>
            <a:r>
              <a:rPr lang="en-US" dirty="0" err="1" smtClean="0"/>
              <a:t>Lesbarhet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01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Fordeler</a:t>
            </a:r>
            <a:r>
              <a:rPr lang="en-US" dirty="0" smtClean="0"/>
              <a:t> “pure” </a:t>
            </a:r>
            <a:r>
              <a:rPr lang="en-US" dirty="0" err="1" smtClean="0"/>
              <a:t>funksjoner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Resonering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koden</a:t>
            </a:r>
            <a:endParaRPr lang="en-US" dirty="0" smtClean="0"/>
          </a:p>
          <a:p>
            <a:r>
              <a:rPr lang="en-US" dirty="0" err="1" smtClean="0"/>
              <a:t>Testbarhet</a:t>
            </a:r>
            <a:endParaRPr lang="en-US" dirty="0" smtClean="0"/>
          </a:p>
          <a:p>
            <a:r>
              <a:rPr lang="en-US" dirty="0" err="1" smtClean="0"/>
              <a:t>Komposisjon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 smtClean="0"/>
          </a:p>
          <a:p>
            <a:r>
              <a:rPr lang="en-US" dirty="0" err="1" smtClean="0"/>
              <a:t>paralellprosessering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Fordeler</a:t>
            </a:r>
            <a:r>
              <a:rPr lang="en-US" dirty="0" smtClean="0"/>
              <a:t> med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muterere</a:t>
            </a:r>
            <a:r>
              <a:rPr lang="en-US" dirty="0" smtClean="0"/>
              <a:t>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Slipper </a:t>
            </a:r>
            <a:r>
              <a:rPr lang="en-US" dirty="0" err="1" smtClean="0"/>
              <a:t>synkronsering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paralellprosessering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63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Funksjonell programmering</vt:lpstr>
      <vt:lpstr>Hva er Funksjonell programmering?</vt:lpstr>
      <vt:lpstr>Fordeler førsteklasse funksjoner </vt:lpstr>
      <vt:lpstr>Fordeler “pure” funksjoner</vt:lpstr>
      <vt:lpstr>Fordeler med ikke muterere data </vt:lpstr>
      <vt:lpstr>PowerPoint Presentation</vt:lpstr>
    </vt:vector>
  </TitlesOfParts>
  <Company>Embriq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Funksjonell programmering</dc:title>
  <dc:creator>Jan Erik Svendsen</dc:creator>
  <cp:lastModifiedBy>Jan Erik Svendsen</cp:lastModifiedBy>
  <cp:revision>4</cp:revision>
  <dcterms:created xsi:type="dcterms:W3CDTF">2014-12-03T11:26:52Z</dcterms:created>
  <dcterms:modified xsi:type="dcterms:W3CDTF">2014-12-04T13:29:33Z</dcterms:modified>
</cp:coreProperties>
</file>