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CF"/>
    <a:srgbClr val="CCFF66"/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37AB-E6E6-6140-8F2C-413A63CFD038}" type="datetimeFigureOut">
              <a:rPr lang="en-US" smtClean="0"/>
              <a:t>15/7/13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55637-1AE1-F848-80BB-4C3A4ADD4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(15/7/13 13:37) -----</a:t>
            </a:r>
          </a:p>
          <a:p>
            <a:r>
              <a:rPr lang="en-US"/>
              <a:t>1. Simulation - create artificial network then graph results (see network simulation softwares)</a:t>
            </a:r>
          </a:p>
          <a:p>
            <a:r>
              <a:rPr lang="en-US"/>
              <a:t>2. Analytical - models, calculations</a:t>
            </a:r>
          </a:p>
          <a:p>
            <a:r>
              <a:rPr lang="en-US"/>
              <a:t>3. Actual measurements - set-up network and measure actual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5637-1AE1-F848-80BB-4C3A4ADD48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(15/7/13 13:37) -----</a:t>
            </a:r>
          </a:p>
          <a:p>
            <a:r>
              <a:rPr lang="en-US"/>
              <a:t>Write a short write-up about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5637-1AE1-F848-80BB-4C3A4ADD4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0C74-8ADA-2547-901D-277F7C0FB41A}" type="datetimeFigureOut">
              <a:rPr lang="en-US" smtClean="0"/>
              <a:t>15/7/13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0D92-322B-E541-A37A-ED058E9A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95" y="4378392"/>
            <a:ext cx="31242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</a:t>
            </a:r>
            <a:r>
              <a:rPr lang="en-US" dirty="0" smtClean="0"/>
              <a:t>and Location Aware P2P-CDN Architecture with Integrated RTT-</a:t>
            </a:r>
            <a:r>
              <a:rPr lang="en-US" dirty="0"/>
              <a:t>B</a:t>
            </a:r>
            <a:r>
              <a:rPr lang="en-US" dirty="0" smtClean="0"/>
              <a:t>andwidth Based Peer Selection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1120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Chupacabra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Formerly known as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Tres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Marias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11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	A P2P-CDN architecture using content and location to structure the network has been seen as a promising solution to address </a:t>
            </a:r>
            <a:r>
              <a:rPr lang="en-US" sz="2800" u="sng" dirty="0" smtClean="0"/>
              <a:t>delay in connection setup and media delivery time</a:t>
            </a:r>
            <a:r>
              <a:rPr lang="en-US" sz="2800" dirty="0" smtClean="0"/>
              <a:t>. On the other hand, a peer selection method that considers RTT and bandwidth as parameters has been demonstrated to achieve </a:t>
            </a:r>
            <a:r>
              <a:rPr lang="en-US" sz="2800" u="sng" dirty="0" smtClean="0"/>
              <a:t>efficient and high quality streaming in P2P</a:t>
            </a:r>
            <a:r>
              <a:rPr lang="en-US" sz="2800" dirty="0" smtClean="0"/>
              <a:t>. </a:t>
            </a:r>
            <a:r>
              <a:rPr lang="en-US" sz="2800" b="1" dirty="0" smtClean="0"/>
              <a:t>To provide a better streaming experience using the individual improvements they achieved, we propose to integrate these two schemes by creating a content and location aware P2P-CDN architecture that employs a peer selection method using RTT and bandwidth.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104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2535" y="2774954"/>
            <a:ext cx="1421902" cy="914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9438" y="1284472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68730" y="4198009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2942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81377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4493486" y="2198872"/>
            <a:ext cx="6903" cy="576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2"/>
          </p:cNvCxnSpPr>
          <p:nvPr/>
        </p:nvCxnSpPr>
        <p:spPr>
          <a:xfrm>
            <a:off x="5204437" y="3232154"/>
            <a:ext cx="60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flipH="1">
            <a:off x="4479681" y="3689354"/>
            <a:ext cx="13805" cy="50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6"/>
          </p:cNvCxnSpPr>
          <p:nvPr/>
        </p:nvCxnSpPr>
        <p:spPr>
          <a:xfrm flipH="1">
            <a:off x="3203279" y="3232154"/>
            <a:ext cx="579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3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2535" y="2774954"/>
            <a:ext cx="1421902" cy="914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9438" y="1284472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68730" y="4198009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2942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81377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4493486" y="2198872"/>
            <a:ext cx="6903" cy="576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2"/>
          </p:cNvCxnSpPr>
          <p:nvPr/>
        </p:nvCxnSpPr>
        <p:spPr>
          <a:xfrm>
            <a:off x="5204437" y="3232154"/>
            <a:ext cx="60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flipH="1">
            <a:off x="4479681" y="3689354"/>
            <a:ext cx="13805" cy="50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6"/>
          </p:cNvCxnSpPr>
          <p:nvPr/>
        </p:nvCxnSpPr>
        <p:spPr>
          <a:xfrm flipH="1">
            <a:off x="3203279" y="3232154"/>
            <a:ext cx="579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1318" y="25336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1318" y="34480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87595" y="29908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3169" y="530462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68730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02389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19508" y="541238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12942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35242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232333" y="242620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232333" y="3527446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721553" y="298990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251900" y="610684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56870" y="181629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699706" y="181629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9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2540096" y="5237047"/>
            <a:ext cx="1939585" cy="1583147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35071" y="5304628"/>
            <a:ext cx="1898170" cy="151556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46729" y="5895050"/>
            <a:ext cx="2128169" cy="800733"/>
          </a:xfrm>
          <a:prstGeom prst="ellipse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82535" y="2774954"/>
            <a:ext cx="1421902" cy="914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9438" y="1284472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68730" y="4198009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2942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81377" y="2774954"/>
            <a:ext cx="1421902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4493486" y="2198872"/>
            <a:ext cx="6903" cy="576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2"/>
          </p:cNvCxnSpPr>
          <p:nvPr/>
        </p:nvCxnSpPr>
        <p:spPr>
          <a:xfrm>
            <a:off x="5204437" y="3232154"/>
            <a:ext cx="60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flipH="1">
            <a:off x="4479681" y="3689354"/>
            <a:ext cx="13805" cy="50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6"/>
          </p:cNvCxnSpPr>
          <p:nvPr/>
        </p:nvCxnSpPr>
        <p:spPr>
          <a:xfrm flipH="1">
            <a:off x="3203279" y="3232154"/>
            <a:ext cx="579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1318" y="25336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1318" y="34480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87595" y="299082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3169" y="530462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68730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02389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19508" y="541238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12942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35242" y="6028621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232333" y="2426203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232333" y="3527446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721553" y="2989908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251900" y="610684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56870" y="181629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699706" y="181629"/>
            <a:ext cx="510780" cy="4826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9" name="Straight Connector 8"/>
          <p:cNvCxnSpPr>
            <a:stCxn id="2" idx="6"/>
            <a:endCxn id="8" idx="1"/>
          </p:cNvCxnSpPr>
          <p:nvPr/>
        </p:nvCxnSpPr>
        <p:spPr>
          <a:xfrm>
            <a:off x="842098" y="2774954"/>
            <a:ext cx="1147512" cy="133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8" idx="2"/>
          </p:cNvCxnSpPr>
          <p:nvPr/>
        </p:nvCxnSpPr>
        <p:spPr>
          <a:xfrm>
            <a:off x="1498375" y="3232154"/>
            <a:ext cx="2830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8" idx="3"/>
          </p:cNvCxnSpPr>
          <p:nvPr/>
        </p:nvCxnSpPr>
        <p:spPr>
          <a:xfrm flipV="1">
            <a:off x="842098" y="3555443"/>
            <a:ext cx="1147512" cy="133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6" idx="3"/>
          </p:cNvCxnSpPr>
          <p:nvPr/>
        </p:nvCxnSpPr>
        <p:spPr>
          <a:xfrm flipV="1">
            <a:off x="3568559" y="4978498"/>
            <a:ext cx="408404" cy="32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6" idx="5"/>
          </p:cNvCxnSpPr>
          <p:nvPr/>
        </p:nvCxnSpPr>
        <p:spPr>
          <a:xfrm flipH="1" flipV="1">
            <a:off x="4982399" y="4978498"/>
            <a:ext cx="692499" cy="433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148073" y="5716606"/>
            <a:ext cx="330192" cy="31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0"/>
            <a:endCxn id="17" idx="5"/>
          </p:cNvCxnSpPr>
          <p:nvPr/>
        </p:nvCxnSpPr>
        <p:spPr>
          <a:xfrm flipH="1" flipV="1">
            <a:off x="3749147" y="5716606"/>
            <a:ext cx="274973" cy="31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0"/>
            <a:endCxn id="20" idx="3"/>
          </p:cNvCxnSpPr>
          <p:nvPr/>
        </p:nvCxnSpPr>
        <p:spPr>
          <a:xfrm flipV="1">
            <a:off x="5190632" y="5824366"/>
            <a:ext cx="303678" cy="204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0" idx="5"/>
          </p:cNvCxnSpPr>
          <p:nvPr/>
        </p:nvCxnSpPr>
        <p:spPr>
          <a:xfrm flipH="1" flipV="1">
            <a:off x="5855486" y="5824366"/>
            <a:ext cx="32258" cy="274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28" idx="2"/>
          </p:cNvCxnSpPr>
          <p:nvPr/>
        </p:nvCxnSpPr>
        <p:spPr>
          <a:xfrm flipV="1">
            <a:off x="7234844" y="3231239"/>
            <a:ext cx="486709" cy="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7"/>
            <a:endCxn id="26" idx="3"/>
          </p:cNvCxnSpPr>
          <p:nvPr/>
        </p:nvCxnSpPr>
        <p:spPr>
          <a:xfrm flipV="1">
            <a:off x="8157531" y="2838181"/>
            <a:ext cx="149604" cy="222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5"/>
            <a:endCxn id="27" idx="1"/>
          </p:cNvCxnSpPr>
          <p:nvPr/>
        </p:nvCxnSpPr>
        <p:spPr>
          <a:xfrm>
            <a:off x="8157531" y="3401886"/>
            <a:ext cx="149604" cy="196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6" idx="4"/>
            <a:endCxn id="27" idx="0"/>
          </p:cNvCxnSpPr>
          <p:nvPr/>
        </p:nvCxnSpPr>
        <p:spPr>
          <a:xfrm>
            <a:off x="8487723" y="2908865"/>
            <a:ext cx="0" cy="618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9" idx="4"/>
            <a:endCxn id="5" idx="0"/>
          </p:cNvCxnSpPr>
          <p:nvPr/>
        </p:nvCxnSpPr>
        <p:spPr>
          <a:xfrm flipH="1">
            <a:off x="4500389" y="1093346"/>
            <a:ext cx="6901" cy="191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780684" y="3868740"/>
            <a:ext cx="2451649" cy="154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1" idx="5"/>
            <a:endCxn id="29" idx="1"/>
          </p:cNvCxnSpPr>
          <p:nvPr/>
        </p:nvCxnSpPr>
        <p:spPr>
          <a:xfrm>
            <a:off x="4135684" y="593607"/>
            <a:ext cx="191018" cy="87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0" idx="3"/>
            <a:endCxn id="29" idx="7"/>
          </p:cNvCxnSpPr>
          <p:nvPr/>
        </p:nvCxnSpPr>
        <p:spPr>
          <a:xfrm flipH="1">
            <a:off x="4687878" y="593607"/>
            <a:ext cx="143794" cy="87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6"/>
            <a:endCxn id="22" idx="2"/>
          </p:cNvCxnSpPr>
          <p:nvPr/>
        </p:nvCxnSpPr>
        <p:spPr>
          <a:xfrm>
            <a:off x="4279510" y="6269952"/>
            <a:ext cx="655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5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162</Words>
  <Application>Microsoft Macintosh PowerPoint</Application>
  <PresentationFormat>On-screen Show (4:3)</PresentationFormat>
  <Paragraphs>60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Proposed Topic:  Content and Location Aware P2P-CDN Architecture with Integrated RTT-Bandwidth Based Peer Selection Protocol</vt:lpstr>
      <vt:lpstr>Thesis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Jarni Ongcol</dc:creator>
  <cp:lastModifiedBy>Jarni Ongcol</cp:lastModifiedBy>
  <cp:revision>11</cp:revision>
  <dcterms:created xsi:type="dcterms:W3CDTF">2013-07-08T01:27:05Z</dcterms:created>
  <dcterms:modified xsi:type="dcterms:W3CDTF">2013-07-15T05:53:30Z</dcterms:modified>
</cp:coreProperties>
</file>