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3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7"/>
  </p:notesMasterIdLst>
  <p:sldIdLst>
    <p:sldId id="256" r:id="rId2"/>
    <p:sldId id="330" r:id="rId3"/>
    <p:sldId id="257" r:id="rId4"/>
    <p:sldId id="338" r:id="rId5"/>
    <p:sldId id="277" r:id="rId6"/>
    <p:sldId id="345" r:id="rId7"/>
    <p:sldId id="267" r:id="rId8"/>
    <p:sldId id="269" r:id="rId9"/>
    <p:sldId id="270" r:id="rId10"/>
    <p:sldId id="271" r:id="rId11"/>
    <p:sldId id="274" r:id="rId12"/>
    <p:sldId id="272" r:id="rId13"/>
    <p:sldId id="328" r:id="rId14"/>
    <p:sldId id="329" r:id="rId15"/>
    <p:sldId id="285" r:id="rId16"/>
    <p:sldId id="264" r:id="rId17"/>
    <p:sldId id="284" r:id="rId18"/>
    <p:sldId id="283" r:id="rId19"/>
    <p:sldId id="286" r:id="rId20"/>
    <p:sldId id="288" r:id="rId21"/>
    <p:sldId id="289" r:id="rId22"/>
    <p:sldId id="290" r:id="rId23"/>
    <p:sldId id="291" r:id="rId24"/>
    <p:sldId id="292" r:id="rId25"/>
    <p:sldId id="278" r:id="rId26"/>
    <p:sldId id="268" r:id="rId27"/>
    <p:sldId id="275" r:id="rId28"/>
    <p:sldId id="276" r:id="rId29"/>
    <p:sldId id="265" r:id="rId30"/>
    <p:sldId id="279" r:id="rId31"/>
    <p:sldId id="280" r:id="rId32"/>
    <p:sldId id="281" r:id="rId33"/>
    <p:sldId id="282" r:id="rId34"/>
    <p:sldId id="266" r:id="rId35"/>
    <p:sldId id="262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3" r:id="rId73"/>
    <p:sldId id="339" r:id="rId74"/>
    <p:sldId id="325" r:id="rId75"/>
    <p:sldId id="26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G-CP2P</a:t>
          </a:r>
          <a:endParaRPr lang="en-US" sz="23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RTT + ABW Peer Selection</a:t>
          </a:r>
          <a:endParaRPr lang="en-US" sz="23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Proposal</a:t>
          </a:r>
          <a:endParaRPr lang="en-US" sz="23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r>
              <a:rPr lang="en-US" baseline="0" dirty="0" smtClean="0"/>
              <a:t> main ideas of our research are based on papers about P2P-CDN hybrid architectures and Peer Selection Schemes. go through each one by one to get an idea of what are protocol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5.mp3"/><Relationship Id="rId2" Type="http://schemas.openxmlformats.org/officeDocument/2006/relationships/audio" Target="../media/media15.mp3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4.png"/><Relationship Id="rId1" Type="http://schemas.microsoft.com/office/2007/relationships/media" Target="../media/media16.mp3"/><Relationship Id="rId2" Type="http://schemas.openxmlformats.org/officeDocument/2006/relationships/audio" Target="../media/media16.mp3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RTT and </a:t>
            </a:r>
            <a:r>
              <a:rPr lang="en-US" dirty="0" err="1" smtClean="0"/>
              <a:t>abw</a:t>
            </a:r>
            <a:r>
              <a:rPr lang="en-US" dirty="0" smtClean="0"/>
              <a:t>-Based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606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99311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766593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905994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1267094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756073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508245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3221964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3217541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878355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4015080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661545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672554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878355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395609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3118655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429390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749230"/>
            <a:ext cx="468049" cy="251027"/>
          </a:xfrm>
          <a:prstGeom prst="curvedConnector4">
            <a:avLst>
              <a:gd name="adj1" fmla="val 188960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79" y="1553125"/>
            <a:ext cx="6742123" cy="50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7" y="1588664"/>
            <a:ext cx="6689028" cy="50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5752</TotalTime>
  <Words>2635</Words>
  <Application>Microsoft Macintosh PowerPoint</Application>
  <PresentationFormat>On-screen Show (4:3)</PresentationFormat>
  <Paragraphs>668</Paragraphs>
  <Slides>75</Slides>
  <Notes>22</Notes>
  <HiddenSlides>30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Median</vt:lpstr>
      <vt:lpstr>Content AND Location-Aware P2P-CDN Architecture with Integrated RTT and abw-Based Peer Selection Protocol</vt:lpstr>
      <vt:lpstr>Terms</vt:lpstr>
      <vt:lpstr>Background</vt:lpstr>
      <vt:lpstr>Background</vt:lpstr>
      <vt:lpstr>P2P-CDN Hybrid Architectures</vt:lpstr>
      <vt:lpstr>The Problem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Connection Set-up Time</vt:lpstr>
      <vt:lpstr>Playback Delay</vt:lpstr>
      <vt:lpstr>Utilization Rate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159</cp:revision>
  <dcterms:created xsi:type="dcterms:W3CDTF">2013-07-20T01:09:13Z</dcterms:created>
  <dcterms:modified xsi:type="dcterms:W3CDTF">2013-10-13T12:54:02Z</dcterms:modified>
</cp:coreProperties>
</file>