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1" r:id="rId7"/>
    <p:sldId id="262" r:id="rId8"/>
    <p:sldId id="267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41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35BC-F222-5341-90C8-7BB1FB3E332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72D7-CDE3-2543-81C9-9E5A906D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Content and Location Aware P2P-CDN Architecture with Integrated RTT-Bandwidth Based Peer Selection Protocol for Video-On-Demand Streaming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59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Next Steps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Chupacabra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19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18084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37931" y="103407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37931" y="16641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37931" y="229763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931" y="292081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31" y="3555792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931" y="4189296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37931" y="480559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7931" y="545286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9" idx="0"/>
          </p:cNvCxnSpPr>
          <p:nvPr/>
        </p:nvCxnSpPr>
        <p:spPr>
          <a:xfrm rot="5400000" flipH="1" flipV="1">
            <a:off x="7201694" y="-336113"/>
            <a:ext cx="676306" cy="1909383"/>
          </a:xfrm>
          <a:prstGeom prst="curvedConnector2">
            <a:avLst/>
          </a:prstGeom>
          <a:ln w="762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4770" y="2004201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507126" y="4536258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562171" y="3967164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017861" y="1657796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in a Sub-overlay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>
            <a:off x="5834326" y="3125895"/>
            <a:ext cx="544310" cy="8412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 flipV="1">
            <a:off x="4140056" y="4701214"/>
            <a:ext cx="1422115" cy="5690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curvedConnector3">
            <a:avLst>
              <a:gd name="adj1" fmla="val 50000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0"/>
          </p:cNvCxnSpPr>
          <p:nvPr/>
        </p:nvCxnSpPr>
        <p:spPr>
          <a:xfrm rot="16200000" flipH="1">
            <a:off x="5685847" y="3274374"/>
            <a:ext cx="841269" cy="544310"/>
          </a:xfrm>
          <a:prstGeom prst="curvedConnector3">
            <a:avLst>
              <a:gd name="adj1" fmla="val 21583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curvedConnector3">
            <a:avLst>
              <a:gd name="adj1" fmla="val 50000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3"/>
          </p:cNvCxnSpPr>
          <p:nvPr/>
        </p:nvCxnSpPr>
        <p:spPr>
          <a:xfrm rot="10800000" flipV="1">
            <a:off x="4140057" y="4701214"/>
            <a:ext cx="1422115" cy="569094"/>
          </a:xfrm>
          <a:prstGeom prst="curvedConnector3">
            <a:avLst>
              <a:gd name="adj1" fmla="val 44747"/>
            </a:avLst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5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Picture 11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3" name="Picture 12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4" name="Picture 13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15" name="Picture 14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16" name="Picture 15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" name="Picture 28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0" name="Picture 29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pic>
        <p:nvPicPr>
          <p:cNvPr id="34" name="Picture 33" descr="s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rgbClr val="FFFF66"/>
          </a:solidFill>
          <a:ln>
            <a:solidFill>
              <a:srgbClr val="FFFF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7000" y="472491"/>
            <a:ext cx="318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Location-Aware (RTT)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7001" y="1479137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CDN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Landmarks</a:t>
            </a:r>
          </a:p>
        </p:txBody>
      </p:sp>
    </p:spTree>
    <p:extLst>
      <p:ext uri="{BB962C8B-B14F-4D97-AF65-F5344CB8AC3E}">
        <p14:creationId xmlns:p14="http://schemas.microsoft.com/office/powerpoint/2010/main" val="12734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00" y="472491"/>
            <a:ext cx="2888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Content-Aware</a:t>
            </a:r>
            <a:endParaRPr lang="en-US" sz="2800" b="1" dirty="0"/>
          </a:p>
        </p:txBody>
      </p:sp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6" name="Picture 5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001" y="1035734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SuperPeers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Sub-overlays</a:t>
            </a:r>
          </a:p>
        </p:txBody>
      </p:sp>
    </p:spTree>
    <p:extLst>
      <p:ext uri="{BB962C8B-B14F-4D97-AF65-F5344CB8AC3E}">
        <p14:creationId xmlns:p14="http://schemas.microsoft.com/office/powerpoint/2010/main" val="32924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4770" y="2004201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507126" y="4536258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562171" y="3967164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017861" y="1657796"/>
            <a:ext cx="1632930" cy="1468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in a Sub-overlay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 flipV="1">
            <a:off x="3727700" y="2391846"/>
            <a:ext cx="1290161" cy="346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>
            <a:off x="5834326" y="3125895"/>
            <a:ext cx="544310" cy="8412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3727700" y="2738251"/>
            <a:ext cx="1834471" cy="19629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 flipV="1">
            <a:off x="4140056" y="4701214"/>
            <a:ext cx="1422115" cy="5690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1138103" y="2738251"/>
            <a:ext cx="956667" cy="0"/>
          </a:xfrm>
          <a:prstGeom prst="straightConnector1">
            <a:avLst/>
          </a:prstGeom>
          <a:ln w="5715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2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Bandwidth Representation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5227" y="1977325"/>
            <a:ext cx="5696442" cy="40486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974809" y="2422189"/>
            <a:ext cx="2023753" cy="14309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974809" y="4170310"/>
            <a:ext cx="2023753" cy="14309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90700" y="2022079"/>
            <a:ext cx="1579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05917" y="2022079"/>
            <a:ext cx="140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40594"/>
              </p:ext>
            </p:extLst>
          </p:nvPr>
        </p:nvGraphicFramePr>
        <p:xfrm>
          <a:off x="5205917" y="2382355"/>
          <a:ext cx="1412011" cy="34480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2011"/>
              </a:tblGrid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000822" y="3168179"/>
            <a:ext cx="120509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229" y="480479"/>
            <a:ext cx="11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39810" y="4804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25576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9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3793" y="280424"/>
            <a:ext cx="7900746" cy="62517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138103" y="956731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Protocol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38103" y="3661987"/>
            <a:ext cx="3315345" cy="2540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Orange Observer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10229" y="480479"/>
            <a:ext cx="11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Protocols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39810" y="4804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Router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40453"/>
              </p:ext>
            </p:extLst>
          </p:nvPr>
        </p:nvGraphicFramePr>
        <p:xfrm>
          <a:off x="5562513" y="956731"/>
          <a:ext cx="2045287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45287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37931" y="103407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37931" y="16641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37931" y="229763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37931" y="2920819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31" y="3555792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7931" y="4189296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37931" y="4805593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37931" y="545286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53448" y="1554532"/>
            <a:ext cx="110906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5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91750"/>
              </p:ext>
            </p:extLst>
          </p:nvPr>
        </p:nvGraphicFramePr>
        <p:xfrm>
          <a:off x="711835" y="959573"/>
          <a:ext cx="2922795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55376"/>
                <a:gridCol w="1067419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Peer list</a:t>
                      </a:r>
                      <a:endParaRPr lang="en-US" b="0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3205" y="103691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6717" y="166697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6717" y="230048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6717" y="292366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6717" y="3558634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6717" y="4192138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6717" y="48084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6717" y="545570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3537" y="1076487"/>
            <a:ext cx="1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Peer List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79769" y="2754997"/>
            <a:ext cx="95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26397" y="1445819"/>
            <a:ext cx="2242933" cy="472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Recipient IP Address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26397" y="3164513"/>
            <a:ext cx="2242933" cy="472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Recipient IP Address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26397" y="3729863"/>
            <a:ext cx="2242933" cy="472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IP Address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26397" y="4300819"/>
            <a:ext cx="2242933" cy="472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Code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26397" y="4852153"/>
            <a:ext cx="2242933" cy="4725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2534"/>
              </p:ext>
            </p:extLst>
          </p:nvPr>
        </p:nvGraphicFramePr>
        <p:xfrm>
          <a:off x="711835" y="959573"/>
          <a:ext cx="2922795" cy="506922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55376"/>
                <a:gridCol w="1067419"/>
              </a:tblGrid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Peer list</a:t>
                      </a:r>
                      <a:endParaRPr lang="en-US" b="0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list</a:t>
                      </a:r>
                      <a:endParaRPr lang="en-US" dirty="0"/>
                    </a:p>
                  </a:txBody>
                  <a:tcPr anchor="ctr"/>
                </a:tc>
              </a:tr>
              <a:tr h="6336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3205" y="103691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6717" y="166697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6717" y="230048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6717" y="2923661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6717" y="3558634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6717" y="4192138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6717" y="4808435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6717" y="5455707"/>
            <a:ext cx="1319116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79769" y="2266325"/>
            <a:ext cx="4529818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45257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14872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0978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82777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063" y="226632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19882" y="2256533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79769" y="2896387"/>
            <a:ext cx="396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 128 kb | 128 kb | 128 kb | … | 128 kb|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83537" y="4269595"/>
            <a:ext cx="4529818" cy="494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949025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18640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74746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86545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84831" y="4269595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123650" y="4259803"/>
            <a:ext cx="0" cy="494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537" y="4899657"/>
            <a:ext cx="396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 128 kb | 128 kb | 128 kb | … | 128 kb|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3537" y="1792517"/>
            <a:ext cx="10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Peer List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79769" y="3849307"/>
            <a:ext cx="95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8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228</Words>
  <Application>Microsoft Macintosh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Content and Location Aware P2P-CDN Architecture with Integrated RTT-Bandwidth Based Peer Selection Protocol for Video-On-Demand Streaming </vt:lpstr>
      <vt:lpstr>PowerPoint Presentation</vt:lpstr>
      <vt:lpstr>PowerPoint Presentation</vt:lpstr>
      <vt:lpstr>Peers in a Sub-overlay</vt:lpstr>
      <vt:lpstr>Available Bandwidth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Peers in a Sub-overlay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Jarni Ongcol</dc:creator>
  <cp:lastModifiedBy>Jarni Ongcol</cp:lastModifiedBy>
  <cp:revision>15</cp:revision>
  <dcterms:created xsi:type="dcterms:W3CDTF">2013-11-25T00:49:28Z</dcterms:created>
  <dcterms:modified xsi:type="dcterms:W3CDTF">2013-12-02T02:40:17Z</dcterms:modified>
</cp:coreProperties>
</file>