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6"/>
  </p:notesMasterIdLst>
  <p:handoutMasterIdLst>
    <p:handoutMasterId r:id="rId7"/>
  </p:handoutMasterIdLst>
  <p:sldIdLst>
    <p:sldId id="256" r:id="rId2"/>
    <p:sldId id="297" r:id="rId3"/>
    <p:sldId id="298" r:id="rId4"/>
    <p:sldId id="29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ftel, Mona D" initials="ZMD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6" d="100"/>
          <a:sy n="86" d="100"/>
        </p:scale>
        <p:origin x="-76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8/21/2016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8/21/2016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32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05200" y="6407944"/>
            <a:ext cx="5486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Cross-Platform Mobile and Web Apps Development</a:t>
            </a:r>
            <a:endParaRPr lang="en-US" dirty="0"/>
          </a:p>
        </p:txBody>
      </p:sp>
      <p:pic>
        <p:nvPicPr>
          <p:cNvPr id="13" name="Picture 12" descr="http://www.hunterbusinessschool.edu/hunterbusiness/wp-content/uploads/2013/03/logo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923925" cy="69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 descr="CL_Logo_RGB_JPG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22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0" name="Picture 9" descr="Hu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09187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u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834367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CL_Logo_RGB_JP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133600"/>
            <a:ext cx="7810500" cy="4157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979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Lingras		</a:t>
            </a:r>
            <a:r>
              <a:rPr lang="en-US" sz="14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Cross-Platform Mobile and Web Apps for Engineers and Scientists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7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11" name="Picture 10" descr="Hunter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48400" y="6350913"/>
            <a:ext cx="182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dirty="0" smtClean="0">
                <a:solidFill>
                  <a:srgbClr val="114F96"/>
                </a:solidFill>
                <a:latin typeface="Arial" pitchFamily="34" charset="0"/>
                <a:ea typeface="ＭＳ Ｐゴシック" pitchFamily="34" charset="-128"/>
              </a:rPr>
              <a:t>Cross Platform Mobile and Web Apps Development</a:t>
            </a:r>
            <a:endParaRPr lang="en-US" altLang="en-US" sz="1050" dirty="0">
              <a:solidFill>
                <a:srgbClr val="114F96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34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57" r:id="rId4"/>
    <p:sldLayoutId id="2147483758" r:id="rId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coenraets.github.io/cordova-tutoria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 Platform Mobile and Web Apps Development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Review and implement the Cordova tutorial at </a:t>
            </a:r>
            <a:r>
              <a:rPr lang="en-US" dirty="0" smtClean="0">
                <a:hlinkClick r:id="rId2"/>
              </a:rPr>
              <a:t>http://ccoenraets.github.io/cordova-tutorial/index.html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Create the Cordova Project</a:t>
            </a:r>
          </a:p>
          <a:p>
            <a:pPr lvl="1"/>
            <a:r>
              <a:rPr lang="en-US" dirty="0" smtClean="0"/>
              <a:t>Build a Cordova Project</a:t>
            </a:r>
          </a:p>
          <a:p>
            <a:pPr lvl="1"/>
            <a:r>
              <a:rPr lang="en-US" dirty="0" smtClean="0"/>
              <a:t>Set up the Workshop Files</a:t>
            </a:r>
          </a:p>
          <a:p>
            <a:pPr lvl="1"/>
            <a:r>
              <a:rPr lang="en-US" dirty="0" smtClean="0"/>
              <a:t>Choose a Data Storage Strategy</a:t>
            </a:r>
          </a:p>
          <a:p>
            <a:pPr lvl="1"/>
            <a:r>
              <a:rPr lang="en-US" dirty="0" smtClean="0"/>
              <a:t>Use Native Notification</a:t>
            </a:r>
          </a:p>
          <a:p>
            <a:pPr lvl="1"/>
            <a:r>
              <a:rPr lang="en-US" dirty="0" smtClean="0"/>
              <a:t>Avoid the Click Delay</a:t>
            </a:r>
          </a:p>
          <a:p>
            <a:pPr lvl="1"/>
            <a:r>
              <a:rPr lang="en-US" dirty="0" smtClean="0"/>
              <a:t>Set up a Single Page App</a:t>
            </a:r>
          </a:p>
          <a:p>
            <a:pPr lvl="1"/>
            <a:r>
              <a:rPr lang="en-US" dirty="0" smtClean="0"/>
              <a:t>Use a Template</a:t>
            </a:r>
          </a:p>
          <a:p>
            <a:pPr lvl="1"/>
            <a:r>
              <a:rPr lang="en-US" dirty="0" smtClean="0"/>
              <a:t>Create View Classes</a:t>
            </a:r>
          </a:p>
          <a:p>
            <a:pPr lvl="1"/>
            <a:r>
              <a:rPr lang="en-US" dirty="0" smtClean="0"/>
              <a:t>Implement View Routing</a:t>
            </a:r>
          </a:p>
          <a:p>
            <a:pPr lvl="1"/>
            <a:r>
              <a:rPr lang="en-US" dirty="0" smtClean="0"/>
              <a:t>Use Hardware Acceleration</a:t>
            </a:r>
          </a:p>
          <a:p>
            <a:pPr lvl="1"/>
            <a:r>
              <a:rPr lang="en-US" dirty="0" smtClean="0"/>
              <a:t>Optional: </a:t>
            </a:r>
          </a:p>
          <a:p>
            <a:pPr lvl="2"/>
            <a:r>
              <a:rPr lang="en-US" dirty="0" smtClean="0"/>
              <a:t>Use Location API</a:t>
            </a:r>
          </a:p>
          <a:p>
            <a:pPr lvl="2"/>
            <a:r>
              <a:rPr lang="en-US" dirty="0" smtClean="0"/>
              <a:t>Use Contacts API</a:t>
            </a:r>
          </a:p>
          <a:p>
            <a:pPr lvl="2"/>
            <a:r>
              <a:rPr lang="en-US" dirty="0" smtClean="0"/>
              <a:t>Use Camera API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09472"/>
          </a:xfrm>
        </p:spPr>
        <p:txBody>
          <a:bodyPr/>
          <a:lstStyle/>
          <a:p>
            <a:r>
              <a:rPr lang="en-US" dirty="0" smtClean="0"/>
              <a:t>UI Designs for the Employees App: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1026" name="Picture 2" descr="http://ccoenraets.github.io/cordova-tutorial/images/statusba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133600"/>
            <a:ext cx="2146479" cy="3810000"/>
          </a:xfrm>
          <a:prstGeom prst="rect">
            <a:avLst/>
          </a:prstGeom>
          <a:noFill/>
        </p:spPr>
      </p:pic>
      <p:pic>
        <p:nvPicPr>
          <p:cNvPr id="1028" name="Picture 4" descr="http://ccoenraets.github.io/cordova-tutorial/images/detai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209800"/>
            <a:ext cx="206062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your Cordova project to the class.</a:t>
            </a:r>
          </a:p>
          <a:p>
            <a:r>
              <a:rPr lang="en-US" dirty="0" smtClean="0"/>
              <a:t>What issues you have encountered, and how have you resolved them?</a:t>
            </a:r>
          </a:p>
          <a:p>
            <a:r>
              <a:rPr lang="en-US" dirty="0" smtClean="0"/>
              <a:t>Where have you deviated from the </a:t>
            </a:r>
            <a:r>
              <a:rPr lang="en-US" smtClean="0"/>
              <a:t>tutorial instructions and </a:t>
            </a:r>
            <a:r>
              <a:rPr lang="en-US" dirty="0" smtClean="0"/>
              <a:t>why?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Project Presentation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Hunter1</Template>
  <TotalTime>21291</TotalTime>
  <Words>118</Words>
  <Application>Microsoft Office PowerPoint</Application>
  <PresentationFormat>On-screen Show 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Hunter1</vt:lpstr>
      <vt:lpstr>Cross Platform Mobile and Web Apps Development</vt:lpstr>
      <vt:lpstr>Exercise</vt:lpstr>
      <vt:lpstr>Exercise</vt:lpstr>
      <vt:lpstr>Student Project Presentation</vt:lpstr>
    </vt:vector>
  </TitlesOfParts>
  <Company>NTL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ADMINIBM</cp:lastModifiedBy>
  <cp:revision>2205</cp:revision>
  <dcterms:created xsi:type="dcterms:W3CDTF">2013-10-11T17:23:38Z</dcterms:created>
  <dcterms:modified xsi:type="dcterms:W3CDTF">2016-08-21T13:01:29Z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2090219266</vt:i4>
  </property>
  <property fmtid="{D5CDD505-2E9C-101B-9397-08002B2CF9AE}" pid="3" name="_NewReviewCycle">
    <vt:lpwstr/>
  </property>
  <property fmtid="{D5CDD505-2E9C-101B-9397-08002B2CF9AE}" pid="4" name="_EmailSubject">
    <vt:lpwstr>Lingras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-1802119604</vt:i4>
  </property>
</Properties>
</file>