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8"/>
  </p:notesMasterIdLst>
  <p:handoutMasterIdLst>
    <p:handoutMasterId r:id="rId9"/>
  </p:handoutMasterIdLst>
  <p:sldIdLst>
    <p:sldId id="256" r:id="rId2"/>
    <p:sldId id="295" r:id="rId3"/>
    <p:sldId id="296" r:id="rId4"/>
    <p:sldId id="297" r:id="rId5"/>
    <p:sldId id="298" r:id="rId6"/>
    <p:sldId id="29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76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5200" y="6407944"/>
            <a:ext cx="5486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Cross-Platform Mobile and Web Apps Development</a:t>
            </a:r>
            <a:endParaRPr lang="en-US" dirty="0"/>
          </a:p>
        </p:txBody>
      </p:sp>
      <p:pic>
        <p:nvPicPr>
          <p:cNvPr id="13" name="Picture 12" descr="http://www.hunterbusinessschool.edu/hunterbusiness/wp-content/uploads/2013/03/logo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9239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CL_Logo_RGB_JPG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Hu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0918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83436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11" name="Picture 10" descr="Hun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48400" y="6350913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 smtClean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Cross Platform Mobile and Web Apps Development</a:t>
            </a:r>
            <a:endParaRPr lang="en-US" altLang="en-US" sz="1050" dirty="0">
              <a:solidFill>
                <a:srgbClr val="114F96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4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57" r:id="rId4"/>
    <p:sldLayoutId id="2147483758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.html" TargetMode="External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odroid.com/creating-a-weather-app-in-android-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Platform Mobile and Web Apps Development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 is the official Integrated Development Environment </a:t>
            </a:r>
            <a:r>
              <a:rPr lang="en-US" dirty="0" smtClean="0"/>
              <a:t>(IDE) for </a:t>
            </a:r>
            <a:r>
              <a:rPr lang="en-US" dirty="0" smtClean="0"/>
              <a:t>Android app development.</a:t>
            </a:r>
          </a:p>
          <a:p>
            <a:r>
              <a:rPr lang="en-US" dirty="0" smtClean="0"/>
              <a:t>Android app development is done using the Java programming language, which you will learn in depth in the next course (WA140)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Interface</a:t>
            </a:r>
            <a:endParaRPr lang="en-US" dirty="0"/>
          </a:p>
        </p:txBody>
      </p:sp>
      <p:pic>
        <p:nvPicPr>
          <p:cNvPr id="1026" name="Picture 2" descr="https://developer.android.com/studio/images/intro/main-window_2-1_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4874025" cy="3352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81600" y="1447800"/>
            <a:ext cx="3505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b="1" dirty="0" smtClean="0"/>
              <a:t>toolbar</a:t>
            </a:r>
            <a:r>
              <a:rPr lang="en-US" sz="1400" dirty="0" smtClean="0"/>
              <a:t> lets you carry out a wide range of actions, including running your app and launching Android tools.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b="1" dirty="0" smtClean="0"/>
              <a:t>navigation bar</a:t>
            </a:r>
            <a:r>
              <a:rPr lang="en-US" sz="1400" dirty="0" smtClean="0"/>
              <a:t> helps you navigate through your project and open files for editing. It provides a more compact view of the structure visible in the Project tool window.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b="1" dirty="0" smtClean="0"/>
              <a:t>editor window</a:t>
            </a:r>
            <a:r>
              <a:rPr lang="en-US" sz="1400" dirty="0" smtClean="0"/>
              <a:t> is where you create and modify code. Depending on the current file type, this window can change. For example, when viewing a layout file, the editor window displays the layout editor and offers the option to view the corresponding XML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Tool windows</a:t>
            </a:r>
            <a:r>
              <a:rPr lang="en-US" sz="1400" dirty="0" smtClean="0"/>
              <a:t> give you access to specific tasks like project management, search, version control, and more. You can expand them and collapse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b="1" dirty="0" smtClean="0"/>
              <a:t>status bar</a:t>
            </a:r>
            <a:r>
              <a:rPr lang="en-US" sz="1400" dirty="0" smtClean="0"/>
              <a:t> displays the status of your project and the IDE itself, as well as any warnings or messages.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66800" y="5105400"/>
            <a:ext cx="396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https://developer.android.com/studio/intro/index.html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153400" cy="3243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and install Android Studio from </a:t>
            </a:r>
            <a:r>
              <a:rPr lang="en-US" dirty="0" smtClean="0">
                <a:hlinkClick r:id="rId2"/>
              </a:rPr>
              <a:t>https://developer.android.com/studio/index.html</a:t>
            </a:r>
            <a:endParaRPr lang="en-US" dirty="0" smtClean="0"/>
          </a:p>
          <a:p>
            <a:r>
              <a:rPr lang="en-US" dirty="0" smtClean="0"/>
              <a:t>Create an Android app using the Android Studio tutorial at </a:t>
            </a:r>
            <a:r>
              <a:rPr lang="en-US" dirty="0" smtClean="0">
                <a:hlinkClick r:id="rId3"/>
              </a:rPr>
              <a:t>https://developer.android.com/training/basics/firstapp/creating-project.html</a:t>
            </a:r>
            <a:r>
              <a:rPr lang="en-US" dirty="0" smtClean="0"/>
              <a:t>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Create an Android Project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Run Your Application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Build a Simple User Interface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Start Another Activity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50" y="5105400"/>
            <a:ext cx="45910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410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 Weather App </a:t>
            </a:r>
            <a:r>
              <a:rPr lang="en-US" dirty="0" smtClean="0"/>
              <a:t>using the Android Studio tutorial at </a:t>
            </a:r>
            <a:r>
              <a:rPr lang="en-US" dirty="0" smtClean="0">
                <a:hlinkClick r:id="rId2"/>
              </a:rPr>
              <a:t>http://www.todroid.com/creating-a-weather-app-in-android-studio/</a:t>
            </a:r>
            <a:r>
              <a:rPr lang="en-US" dirty="0" smtClean="0"/>
              <a:t>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Create an Android Project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Build the Weather App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Choose the Emulator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Run the Weather App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Implement Layout and Fields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String Resources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Style the Labels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the Weather App Code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Call the Weather Service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Parse the JSON response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Allow Internet Access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Optional: 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Debug the Weather App on Android Device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Generate a Signed Android Package Kit (APK) file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Deploy the Weather App to Android device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524000"/>
            <a:ext cx="2790246" cy="3486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05071"/>
          </a:xfrm>
        </p:spPr>
        <p:txBody>
          <a:bodyPr>
            <a:normAutofit/>
          </a:bodyPr>
          <a:lstStyle/>
          <a:p>
            <a:r>
              <a:rPr lang="en-US" dirty="0" smtClean="0"/>
              <a:t>Collect your WA130 projects (</a:t>
            </a:r>
            <a:r>
              <a:rPr lang="en-US" dirty="0" err="1" smtClean="0"/>
              <a:t>jQuery</a:t>
            </a:r>
            <a:r>
              <a:rPr lang="en-US" dirty="0" smtClean="0"/>
              <a:t> Mobile, Cordova and Android Studio) screenshots and code samples in a document for grading.</a:t>
            </a:r>
          </a:p>
          <a:p>
            <a:r>
              <a:rPr lang="en-US" dirty="0" smtClean="0"/>
              <a:t>Describe what technical issues you faced and how you solved them.</a:t>
            </a:r>
          </a:p>
          <a:p>
            <a:r>
              <a:rPr lang="en-US" dirty="0" smtClean="0"/>
              <a:t>Describe where you deviated from the exercise instructions and why.</a:t>
            </a:r>
          </a:p>
          <a:p>
            <a:r>
              <a:rPr lang="en-US" dirty="0" smtClean="0"/>
              <a:t>Send the documentation to the instructor for grading.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Progress Assessment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Hunter1</Template>
  <TotalTime>21307</TotalTime>
  <Words>390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Hunter1</vt:lpstr>
      <vt:lpstr>Cross Platform Mobile and Web Apps Development</vt:lpstr>
      <vt:lpstr>Android Studio</vt:lpstr>
      <vt:lpstr>Android Studio Interface</vt:lpstr>
      <vt:lpstr>Exercise 1</vt:lpstr>
      <vt:lpstr>Exercise 2</vt:lpstr>
      <vt:lpstr>Learning Progress Assessment</vt:lpstr>
    </vt:vector>
  </TitlesOfParts>
  <Company>NTL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ADMINIBM</cp:lastModifiedBy>
  <cp:revision>2209</cp:revision>
  <dcterms:created xsi:type="dcterms:W3CDTF">2013-10-11T17:23:38Z</dcterms:created>
  <dcterms:modified xsi:type="dcterms:W3CDTF">2016-08-21T13:07:29Z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