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3" r:id="rId2"/>
    <p:sldMasterId id="2147483685" r:id="rId3"/>
    <p:sldMasterId id="2147483697" r:id="rId4"/>
    <p:sldMasterId id="2147484005" r:id="rId5"/>
  </p:sldMasterIdLst>
  <p:notesMasterIdLst>
    <p:notesMasterId r:id="rId45"/>
  </p:notesMasterIdLst>
  <p:handoutMasterIdLst>
    <p:handoutMasterId r:id="rId46"/>
  </p:handoutMasterIdLst>
  <p:sldIdLst>
    <p:sldId id="299" r:id="rId6"/>
    <p:sldId id="260" r:id="rId7"/>
    <p:sldId id="261" r:id="rId8"/>
    <p:sldId id="262" r:id="rId9"/>
    <p:sldId id="263" r:id="rId10"/>
    <p:sldId id="264" r:id="rId11"/>
    <p:sldId id="265" r:id="rId12"/>
    <p:sldId id="266" r:id="rId13"/>
    <p:sldId id="301" r:id="rId14"/>
    <p:sldId id="302" r:id="rId15"/>
    <p:sldId id="270" r:id="rId16"/>
    <p:sldId id="272" r:id="rId17"/>
    <p:sldId id="273" r:id="rId18"/>
    <p:sldId id="290" r:id="rId19"/>
    <p:sldId id="303" r:id="rId20"/>
    <p:sldId id="274" r:id="rId21"/>
    <p:sldId id="304" r:id="rId22"/>
    <p:sldId id="275" r:id="rId23"/>
    <p:sldId id="276" r:id="rId24"/>
    <p:sldId id="277" r:id="rId25"/>
    <p:sldId id="278" r:id="rId26"/>
    <p:sldId id="279" r:id="rId27"/>
    <p:sldId id="280" r:id="rId28"/>
    <p:sldId id="281" r:id="rId29"/>
    <p:sldId id="308" r:id="rId30"/>
    <p:sldId id="282" r:id="rId31"/>
    <p:sldId id="291" r:id="rId32"/>
    <p:sldId id="283" r:id="rId33"/>
    <p:sldId id="292" r:id="rId34"/>
    <p:sldId id="293" r:id="rId35"/>
    <p:sldId id="294" r:id="rId36"/>
    <p:sldId id="295" r:id="rId37"/>
    <p:sldId id="296" r:id="rId38"/>
    <p:sldId id="297" r:id="rId39"/>
    <p:sldId id="305" r:id="rId40"/>
    <p:sldId id="306" r:id="rId41"/>
    <p:sldId id="286" r:id="rId42"/>
    <p:sldId id="289" r:id="rId43"/>
    <p:sldId id="307" r:id="rId44"/>
  </p:sldIdLst>
  <p:sldSz cx="9144000" cy="6858000" type="screen4x3"/>
  <p:notesSz cx="6858000" cy="9236075"/>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800" y="-3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3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60419" name="Rectangle 3"/>
          <p:cNvSpPr>
            <a:spLocks noGrp="1" noChangeArrowheads="1"/>
          </p:cNvSpPr>
          <p:nvPr>
            <p:ph type="dt" sz="quarter" idx="1"/>
          </p:nvPr>
        </p:nvSpPr>
        <p:spPr bwMode="auto">
          <a:xfrm>
            <a:off x="3884613" y="0"/>
            <a:ext cx="297180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60420" name="Rectangle 4"/>
          <p:cNvSpPr>
            <a:spLocks noGrp="1" noChangeArrowheads="1"/>
          </p:cNvSpPr>
          <p:nvPr>
            <p:ph type="ftr" sz="quarter" idx="2"/>
          </p:nvPr>
        </p:nvSpPr>
        <p:spPr bwMode="auto">
          <a:xfrm>
            <a:off x="0" y="8772525"/>
            <a:ext cx="297180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60421" name="Rectangle 5"/>
          <p:cNvSpPr>
            <a:spLocks noGrp="1" noChangeArrowheads="1"/>
          </p:cNvSpPr>
          <p:nvPr>
            <p:ph type="sldNum" sz="quarter" idx="3"/>
          </p:nvPr>
        </p:nvSpPr>
        <p:spPr bwMode="auto">
          <a:xfrm>
            <a:off x="3884613" y="8772525"/>
            <a:ext cx="297180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963C770-9709-4A8E-A0AF-B153AC05B637}" type="slidenum">
              <a:rPr lang="en-US" altLang="en-US"/>
              <a:pPr>
                <a:defRPr/>
              </a:pPr>
              <a:t>‹#›</a:t>
            </a:fld>
            <a:endParaRPr lang="en-US" altLang="en-US"/>
          </a:p>
        </p:txBody>
      </p:sp>
    </p:spTree>
    <p:extLst>
      <p:ext uri="{BB962C8B-B14F-4D97-AF65-F5344CB8AC3E}">
        <p14:creationId xmlns:p14="http://schemas.microsoft.com/office/powerpoint/2010/main" xmlns="" val="1990937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075" name="Rectangle 3"/>
          <p:cNvSpPr>
            <a:spLocks noGrp="1" noChangeArrowheads="1"/>
          </p:cNvSpPr>
          <p:nvPr>
            <p:ph type="dt" idx="1"/>
          </p:nvPr>
        </p:nvSpPr>
        <p:spPr bwMode="auto">
          <a:xfrm>
            <a:off x="3884613" y="0"/>
            <a:ext cx="297180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0180" name="Rectangle 4"/>
          <p:cNvSpPr>
            <a:spLocks noGrp="1" noRot="1" noChangeAspect="1" noChangeArrowheads="1" noTextEdit="1"/>
          </p:cNvSpPr>
          <p:nvPr>
            <p:ph type="sldImg" idx="2"/>
          </p:nvPr>
        </p:nvSpPr>
        <p:spPr bwMode="auto">
          <a:xfrm>
            <a:off x="1120775" y="692150"/>
            <a:ext cx="4618038" cy="3463925"/>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685800" y="4387850"/>
            <a:ext cx="548640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772525"/>
            <a:ext cx="297180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079" name="Rectangle 7"/>
          <p:cNvSpPr>
            <a:spLocks noGrp="1" noChangeArrowheads="1"/>
          </p:cNvSpPr>
          <p:nvPr>
            <p:ph type="sldNum" sz="quarter" idx="5"/>
          </p:nvPr>
        </p:nvSpPr>
        <p:spPr bwMode="auto">
          <a:xfrm>
            <a:off x="3884613" y="8772525"/>
            <a:ext cx="297180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C4FE6B2-9CF6-4215-BD6F-E7D93BADE155}" type="slidenum">
              <a:rPr lang="en-US" altLang="en-US"/>
              <a:pPr>
                <a:defRPr/>
              </a:pPr>
              <a:t>‹#›</a:t>
            </a:fld>
            <a:endParaRPr lang="en-US" altLang="en-US"/>
          </a:p>
        </p:txBody>
      </p:sp>
    </p:spTree>
    <p:extLst>
      <p:ext uri="{BB962C8B-B14F-4D97-AF65-F5344CB8AC3E}">
        <p14:creationId xmlns:p14="http://schemas.microsoft.com/office/powerpoint/2010/main" xmlns="" val="2703631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16D9201-4F3C-44FD-AF3D-15CFA98FC168}" type="slidenum">
              <a:rPr lang="en-US" altLang="en-US" smtClean="0"/>
              <a:pPr eaLnBrk="1" hangingPunct="1">
                <a:spcBef>
                  <a:spcPct val="0"/>
                </a:spcBef>
              </a:pPr>
              <a:t>1</a:t>
            </a:fld>
            <a:endParaRPr lang="en-US" altLang="en-US" smtClean="0"/>
          </a:p>
        </p:txBody>
      </p:sp>
      <p:sp>
        <p:nvSpPr>
          <p:cNvPr id="51203" name="Rectangle 7"/>
          <p:cNvSpPr txBox="1">
            <a:spLocks noGrp="1" noChangeArrowheads="1"/>
          </p:cNvSpPr>
          <p:nvPr/>
        </p:nvSpPr>
        <p:spPr bwMode="auto">
          <a:xfrm>
            <a:off x="3884613" y="8772525"/>
            <a:ext cx="2971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B84B0D85-A7E4-473F-BD90-B6F8BF934B0A}" type="slidenum">
              <a:rPr lang="en-US" altLang="en-US"/>
              <a:pPr algn="r">
                <a:spcBef>
                  <a:spcPct val="0"/>
                </a:spcBef>
              </a:pPr>
              <a:t>1</a:t>
            </a:fld>
            <a:endParaRPr lang="en-US" altLang="en-US"/>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p:spPr>
        <p:txBody>
          <a:bodyPr/>
          <a:lstStyle/>
          <a:p>
            <a:pPr eaLnBrk="1" hangingPunct="1"/>
            <a:endParaRPr lang="es-EC"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34B90F6-6B8E-413A-997F-DE51BAB920DD}" type="slidenum">
              <a:rPr lang="en-US" altLang="en-US"/>
              <a:pPr>
                <a:defRPr/>
              </a:pPr>
              <a:t>‹#›</a:t>
            </a:fld>
            <a:endParaRPr lang="en-US" altLang="en-US"/>
          </a:p>
        </p:txBody>
      </p:sp>
    </p:spTree>
    <p:extLst>
      <p:ext uri="{BB962C8B-B14F-4D97-AF65-F5344CB8AC3E}">
        <p14:creationId xmlns:p14="http://schemas.microsoft.com/office/powerpoint/2010/main" xmlns="" val="408407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DCD1E40-0D69-4784-ADDE-E216E3287DEE}" type="slidenum">
              <a:rPr lang="en-US" altLang="en-US"/>
              <a:pPr>
                <a:defRPr/>
              </a:pPr>
              <a:t>‹#›</a:t>
            </a:fld>
            <a:endParaRPr lang="en-US" altLang="en-US"/>
          </a:p>
        </p:txBody>
      </p:sp>
    </p:spTree>
    <p:extLst>
      <p:ext uri="{BB962C8B-B14F-4D97-AF65-F5344CB8AC3E}">
        <p14:creationId xmlns:p14="http://schemas.microsoft.com/office/powerpoint/2010/main" xmlns="" val="114402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318D373-F2A2-4BE7-8CEE-90C16932BE4F}" type="slidenum">
              <a:rPr lang="en-US" altLang="en-US"/>
              <a:pPr>
                <a:defRPr/>
              </a:pPr>
              <a:t>‹#›</a:t>
            </a:fld>
            <a:endParaRPr lang="en-US" altLang="en-US"/>
          </a:p>
        </p:txBody>
      </p:sp>
    </p:spTree>
    <p:extLst>
      <p:ext uri="{BB962C8B-B14F-4D97-AF65-F5344CB8AC3E}">
        <p14:creationId xmlns:p14="http://schemas.microsoft.com/office/powerpoint/2010/main" xmlns="" val="3850573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D383CF-C6BD-41F4-9F59-7049F523B329}" type="slidenum">
              <a:rPr lang="en-US"/>
              <a:pPr>
                <a:defRPr/>
              </a:pPr>
              <a:t>‹#›</a:t>
            </a:fld>
            <a:endParaRPr lang="en-US" dirty="0"/>
          </a:p>
        </p:txBody>
      </p:sp>
    </p:spTree>
    <p:extLst>
      <p:ext uri="{BB962C8B-B14F-4D97-AF65-F5344CB8AC3E}">
        <p14:creationId xmlns:p14="http://schemas.microsoft.com/office/powerpoint/2010/main" xmlns="" val="3682640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09D794-26BE-4B44-9B12-876734065380}" type="slidenum">
              <a:rPr lang="en-US"/>
              <a:pPr>
                <a:defRPr/>
              </a:pPr>
              <a:t>‹#›</a:t>
            </a:fld>
            <a:endParaRPr lang="en-US" dirty="0"/>
          </a:p>
        </p:txBody>
      </p:sp>
    </p:spTree>
    <p:extLst>
      <p:ext uri="{BB962C8B-B14F-4D97-AF65-F5344CB8AC3E}">
        <p14:creationId xmlns:p14="http://schemas.microsoft.com/office/powerpoint/2010/main" xmlns="" val="3225194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865D92-BC3D-44B4-88F7-D830283EDED0}" type="slidenum">
              <a:rPr lang="en-US"/>
              <a:pPr>
                <a:defRPr/>
              </a:pPr>
              <a:t>‹#›</a:t>
            </a:fld>
            <a:endParaRPr lang="en-US" dirty="0"/>
          </a:p>
        </p:txBody>
      </p:sp>
    </p:spTree>
    <p:extLst>
      <p:ext uri="{BB962C8B-B14F-4D97-AF65-F5344CB8AC3E}">
        <p14:creationId xmlns:p14="http://schemas.microsoft.com/office/powerpoint/2010/main" xmlns="" val="2564390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A64B93-A8B1-48D9-AC02-E9C988558351}" type="slidenum">
              <a:rPr lang="en-US"/>
              <a:pPr>
                <a:defRPr/>
              </a:pPr>
              <a:t>‹#›</a:t>
            </a:fld>
            <a:endParaRPr lang="en-US" dirty="0"/>
          </a:p>
        </p:txBody>
      </p:sp>
    </p:spTree>
    <p:extLst>
      <p:ext uri="{BB962C8B-B14F-4D97-AF65-F5344CB8AC3E}">
        <p14:creationId xmlns:p14="http://schemas.microsoft.com/office/powerpoint/2010/main" xmlns="" val="281497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789E021-E727-4798-83A8-A875B97013EA}" type="slidenum">
              <a:rPr lang="en-US"/>
              <a:pPr>
                <a:defRPr/>
              </a:pPr>
              <a:t>‹#›</a:t>
            </a:fld>
            <a:endParaRPr lang="en-US" dirty="0"/>
          </a:p>
        </p:txBody>
      </p:sp>
    </p:spTree>
    <p:extLst>
      <p:ext uri="{BB962C8B-B14F-4D97-AF65-F5344CB8AC3E}">
        <p14:creationId xmlns:p14="http://schemas.microsoft.com/office/powerpoint/2010/main" xmlns="" val="831585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FF84FD1-F7EB-48AC-860F-C5993ADC300F}" type="slidenum">
              <a:rPr lang="en-US"/>
              <a:pPr>
                <a:defRPr/>
              </a:pPr>
              <a:t>‹#›</a:t>
            </a:fld>
            <a:endParaRPr lang="en-US" dirty="0"/>
          </a:p>
        </p:txBody>
      </p:sp>
    </p:spTree>
    <p:extLst>
      <p:ext uri="{BB962C8B-B14F-4D97-AF65-F5344CB8AC3E}">
        <p14:creationId xmlns:p14="http://schemas.microsoft.com/office/powerpoint/2010/main" xmlns="" val="422390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7EA737A-1E66-4C93-A2A2-3075D343F231}" type="slidenum">
              <a:rPr lang="en-US"/>
              <a:pPr>
                <a:defRPr/>
              </a:pPr>
              <a:t>‹#›</a:t>
            </a:fld>
            <a:endParaRPr lang="en-US" dirty="0"/>
          </a:p>
        </p:txBody>
      </p:sp>
    </p:spTree>
    <p:extLst>
      <p:ext uri="{BB962C8B-B14F-4D97-AF65-F5344CB8AC3E}">
        <p14:creationId xmlns:p14="http://schemas.microsoft.com/office/powerpoint/2010/main" xmlns="" val="812839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7778EEA-A615-43F2-8B82-9F4516A316AB}" type="slidenum">
              <a:rPr lang="en-US"/>
              <a:pPr>
                <a:defRPr/>
              </a:pPr>
              <a:t>‹#›</a:t>
            </a:fld>
            <a:endParaRPr lang="en-US" dirty="0"/>
          </a:p>
        </p:txBody>
      </p:sp>
    </p:spTree>
    <p:extLst>
      <p:ext uri="{BB962C8B-B14F-4D97-AF65-F5344CB8AC3E}">
        <p14:creationId xmlns:p14="http://schemas.microsoft.com/office/powerpoint/2010/main" xmlns="" val="154257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C857CB0-2CD7-4198-9732-E78A0A102A4A}" type="slidenum">
              <a:rPr lang="en-US" altLang="en-US"/>
              <a:pPr>
                <a:defRPr/>
              </a:pPr>
              <a:t>‹#›</a:t>
            </a:fld>
            <a:endParaRPr lang="en-US" altLang="en-US"/>
          </a:p>
        </p:txBody>
      </p:sp>
    </p:spTree>
    <p:extLst>
      <p:ext uri="{BB962C8B-B14F-4D97-AF65-F5344CB8AC3E}">
        <p14:creationId xmlns:p14="http://schemas.microsoft.com/office/powerpoint/2010/main" xmlns="" val="818671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30F3F3-4888-4F3C-9533-FE75712C0430}" type="slidenum">
              <a:rPr lang="en-US"/>
              <a:pPr>
                <a:defRPr/>
              </a:pPr>
              <a:t>‹#›</a:t>
            </a:fld>
            <a:endParaRPr lang="en-US" dirty="0"/>
          </a:p>
        </p:txBody>
      </p:sp>
    </p:spTree>
    <p:extLst>
      <p:ext uri="{BB962C8B-B14F-4D97-AF65-F5344CB8AC3E}">
        <p14:creationId xmlns:p14="http://schemas.microsoft.com/office/powerpoint/2010/main" xmlns="" val="3799882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F0DB91-0674-4688-9F26-7ECF0F57E5F9}" type="slidenum">
              <a:rPr lang="en-US"/>
              <a:pPr>
                <a:defRPr/>
              </a:pPr>
              <a:t>‹#›</a:t>
            </a:fld>
            <a:endParaRPr lang="en-US" dirty="0"/>
          </a:p>
        </p:txBody>
      </p:sp>
    </p:spTree>
    <p:extLst>
      <p:ext uri="{BB962C8B-B14F-4D97-AF65-F5344CB8AC3E}">
        <p14:creationId xmlns:p14="http://schemas.microsoft.com/office/powerpoint/2010/main" xmlns="" val="1442183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6DFC63-4630-4888-9576-C98DA4F3705E}" type="slidenum">
              <a:rPr lang="en-US"/>
              <a:pPr>
                <a:defRPr/>
              </a:pPr>
              <a:t>‹#›</a:t>
            </a:fld>
            <a:endParaRPr lang="en-US" dirty="0"/>
          </a:p>
        </p:txBody>
      </p:sp>
    </p:spTree>
    <p:extLst>
      <p:ext uri="{BB962C8B-B14F-4D97-AF65-F5344CB8AC3E}">
        <p14:creationId xmlns:p14="http://schemas.microsoft.com/office/powerpoint/2010/main" xmlns="" val="1763933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D7EEA5-A4CA-425A-8CC7-513DE0DD49BF}" type="slidenum">
              <a:rPr lang="en-US"/>
              <a:pPr>
                <a:defRPr/>
              </a:pPr>
              <a:t>‹#›</a:t>
            </a:fld>
            <a:endParaRPr lang="en-US" dirty="0"/>
          </a:p>
        </p:txBody>
      </p:sp>
    </p:spTree>
    <p:extLst>
      <p:ext uri="{BB962C8B-B14F-4D97-AF65-F5344CB8AC3E}">
        <p14:creationId xmlns:p14="http://schemas.microsoft.com/office/powerpoint/2010/main" xmlns="" val="452489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A81C6-0D22-43B1-9C2D-EB56301A6A65}" type="slidenum">
              <a:rPr lang="en-US"/>
              <a:pPr>
                <a:defRPr/>
              </a:pPr>
              <a:t>‹#›</a:t>
            </a:fld>
            <a:endParaRPr lang="en-US" dirty="0"/>
          </a:p>
        </p:txBody>
      </p:sp>
    </p:spTree>
    <p:extLst>
      <p:ext uri="{BB962C8B-B14F-4D97-AF65-F5344CB8AC3E}">
        <p14:creationId xmlns:p14="http://schemas.microsoft.com/office/powerpoint/2010/main" xmlns="" val="2024967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7A1CDE-8C84-4E4A-B30B-A24231BB8CB5}" type="slidenum">
              <a:rPr lang="en-US"/>
              <a:pPr>
                <a:defRPr/>
              </a:pPr>
              <a:t>‹#›</a:t>
            </a:fld>
            <a:endParaRPr lang="en-US" dirty="0"/>
          </a:p>
        </p:txBody>
      </p:sp>
    </p:spTree>
    <p:extLst>
      <p:ext uri="{BB962C8B-B14F-4D97-AF65-F5344CB8AC3E}">
        <p14:creationId xmlns:p14="http://schemas.microsoft.com/office/powerpoint/2010/main" xmlns="" val="27284397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C0CD96-0353-4D53-A330-261AEBF6534D}" type="slidenum">
              <a:rPr lang="en-US"/>
              <a:pPr>
                <a:defRPr/>
              </a:pPr>
              <a:t>‹#›</a:t>
            </a:fld>
            <a:endParaRPr lang="en-US" dirty="0"/>
          </a:p>
        </p:txBody>
      </p:sp>
    </p:spTree>
    <p:extLst>
      <p:ext uri="{BB962C8B-B14F-4D97-AF65-F5344CB8AC3E}">
        <p14:creationId xmlns:p14="http://schemas.microsoft.com/office/powerpoint/2010/main" xmlns="" val="8430814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9D11E1D-91BF-4D2D-BA5D-7A621B2CC65B}" type="slidenum">
              <a:rPr lang="en-US"/>
              <a:pPr>
                <a:defRPr/>
              </a:pPr>
              <a:t>‹#›</a:t>
            </a:fld>
            <a:endParaRPr lang="en-US" dirty="0"/>
          </a:p>
        </p:txBody>
      </p:sp>
    </p:spTree>
    <p:extLst>
      <p:ext uri="{BB962C8B-B14F-4D97-AF65-F5344CB8AC3E}">
        <p14:creationId xmlns:p14="http://schemas.microsoft.com/office/powerpoint/2010/main" xmlns="" val="35656514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F775EB2-E647-41A2-8D4F-F4AB8C4ECA0D}" type="slidenum">
              <a:rPr lang="en-US"/>
              <a:pPr>
                <a:defRPr/>
              </a:pPr>
              <a:t>‹#›</a:t>
            </a:fld>
            <a:endParaRPr lang="en-US" dirty="0"/>
          </a:p>
        </p:txBody>
      </p:sp>
    </p:spTree>
    <p:extLst>
      <p:ext uri="{BB962C8B-B14F-4D97-AF65-F5344CB8AC3E}">
        <p14:creationId xmlns:p14="http://schemas.microsoft.com/office/powerpoint/2010/main" xmlns="" val="16905412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A5F6BC-2671-44C3-816A-D1F768DCEC36}" type="slidenum">
              <a:rPr lang="en-US"/>
              <a:pPr>
                <a:defRPr/>
              </a:pPr>
              <a:t>‹#›</a:t>
            </a:fld>
            <a:endParaRPr lang="en-US" dirty="0"/>
          </a:p>
        </p:txBody>
      </p:sp>
    </p:spTree>
    <p:extLst>
      <p:ext uri="{BB962C8B-B14F-4D97-AF65-F5344CB8AC3E}">
        <p14:creationId xmlns:p14="http://schemas.microsoft.com/office/powerpoint/2010/main" xmlns="" val="391069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C07BAAC-86FC-4F42-A79B-DE2F285058B5}" type="slidenum">
              <a:rPr lang="en-US" altLang="en-US"/>
              <a:pPr>
                <a:defRPr/>
              </a:pPr>
              <a:t>‹#›</a:t>
            </a:fld>
            <a:endParaRPr lang="en-US" altLang="en-US"/>
          </a:p>
        </p:txBody>
      </p:sp>
    </p:spTree>
    <p:extLst>
      <p:ext uri="{BB962C8B-B14F-4D97-AF65-F5344CB8AC3E}">
        <p14:creationId xmlns:p14="http://schemas.microsoft.com/office/powerpoint/2010/main" xmlns="" val="31467963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70E25B-DA41-4C2D-A0F4-4D6D1F02F288}" type="slidenum">
              <a:rPr lang="en-US"/>
              <a:pPr>
                <a:defRPr/>
              </a:pPr>
              <a:t>‹#›</a:t>
            </a:fld>
            <a:endParaRPr lang="en-US" dirty="0"/>
          </a:p>
        </p:txBody>
      </p:sp>
    </p:spTree>
    <p:extLst>
      <p:ext uri="{BB962C8B-B14F-4D97-AF65-F5344CB8AC3E}">
        <p14:creationId xmlns:p14="http://schemas.microsoft.com/office/powerpoint/2010/main" xmlns="" val="42913750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3BF98F3-C281-4B0B-91FC-904E5ADE266F}" type="slidenum">
              <a:rPr lang="en-US"/>
              <a:pPr>
                <a:defRPr/>
              </a:pPr>
              <a:t>‹#›</a:t>
            </a:fld>
            <a:endParaRPr lang="en-US" dirty="0"/>
          </a:p>
        </p:txBody>
      </p:sp>
    </p:spTree>
    <p:extLst>
      <p:ext uri="{BB962C8B-B14F-4D97-AF65-F5344CB8AC3E}">
        <p14:creationId xmlns:p14="http://schemas.microsoft.com/office/powerpoint/2010/main" xmlns="" val="3500732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5A3EFD-5434-49C3-BD05-672704E4DD23}" type="slidenum">
              <a:rPr lang="en-US"/>
              <a:pPr>
                <a:defRPr/>
              </a:pPr>
              <a:t>‹#›</a:t>
            </a:fld>
            <a:endParaRPr lang="en-US" dirty="0"/>
          </a:p>
        </p:txBody>
      </p:sp>
    </p:spTree>
    <p:extLst>
      <p:ext uri="{BB962C8B-B14F-4D97-AF65-F5344CB8AC3E}">
        <p14:creationId xmlns:p14="http://schemas.microsoft.com/office/powerpoint/2010/main" xmlns="" val="16614830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309DA6-530B-4E2A-91EA-60FA89A99595}" type="slidenum">
              <a:rPr lang="en-US"/>
              <a:pPr>
                <a:defRPr/>
              </a:pPr>
              <a:t>‹#›</a:t>
            </a:fld>
            <a:endParaRPr lang="en-US" dirty="0"/>
          </a:p>
        </p:txBody>
      </p:sp>
    </p:spTree>
    <p:extLst>
      <p:ext uri="{BB962C8B-B14F-4D97-AF65-F5344CB8AC3E}">
        <p14:creationId xmlns:p14="http://schemas.microsoft.com/office/powerpoint/2010/main" xmlns="" val="3705134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7E9250B-4664-4F1E-B4A5-7C5DE41A3558}" type="slidenum">
              <a:rPr lang="en-US"/>
              <a:pPr>
                <a:defRPr/>
              </a:pPr>
              <a:t>‹#›</a:t>
            </a:fld>
            <a:endParaRPr lang="en-US" dirty="0"/>
          </a:p>
        </p:txBody>
      </p:sp>
    </p:spTree>
    <p:extLst>
      <p:ext uri="{BB962C8B-B14F-4D97-AF65-F5344CB8AC3E}">
        <p14:creationId xmlns:p14="http://schemas.microsoft.com/office/powerpoint/2010/main" xmlns="" val="3196570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2431306-771C-4064-A013-307E7F924C1C}" type="slidenum">
              <a:rPr lang="en-US"/>
              <a:pPr>
                <a:defRPr/>
              </a:pPr>
              <a:t>‹#›</a:t>
            </a:fld>
            <a:endParaRPr lang="en-US" dirty="0"/>
          </a:p>
        </p:txBody>
      </p:sp>
    </p:spTree>
    <p:extLst>
      <p:ext uri="{BB962C8B-B14F-4D97-AF65-F5344CB8AC3E}">
        <p14:creationId xmlns:p14="http://schemas.microsoft.com/office/powerpoint/2010/main" xmlns="" val="729016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6EEE3A9-BD17-4CDF-8A58-CD690634F7D0}" type="slidenum">
              <a:rPr lang="en-US"/>
              <a:pPr>
                <a:defRPr/>
              </a:pPr>
              <a:t>‹#›</a:t>
            </a:fld>
            <a:endParaRPr lang="en-US" dirty="0"/>
          </a:p>
        </p:txBody>
      </p:sp>
    </p:spTree>
    <p:extLst>
      <p:ext uri="{BB962C8B-B14F-4D97-AF65-F5344CB8AC3E}">
        <p14:creationId xmlns:p14="http://schemas.microsoft.com/office/powerpoint/2010/main" xmlns="" val="38382506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5F8774C-743F-49D4-A137-E645801BA850}" type="slidenum">
              <a:rPr lang="en-US"/>
              <a:pPr>
                <a:defRPr/>
              </a:pPr>
              <a:t>‹#›</a:t>
            </a:fld>
            <a:endParaRPr lang="en-US" dirty="0"/>
          </a:p>
        </p:txBody>
      </p:sp>
    </p:spTree>
    <p:extLst>
      <p:ext uri="{BB962C8B-B14F-4D97-AF65-F5344CB8AC3E}">
        <p14:creationId xmlns:p14="http://schemas.microsoft.com/office/powerpoint/2010/main" xmlns="" val="35231289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17542E64-8DFE-4A85-B3E8-863A371F882E}" type="slidenum">
              <a:rPr lang="en-US"/>
              <a:pPr>
                <a:defRPr/>
              </a:pPr>
              <a:t>‹#›</a:t>
            </a:fld>
            <a:endParaRPr lang="en-US" dirty="0"/>
          </a:p>
        </p:txBody>
      </p:sp>
    </p:spTree>
    <p:extLst>
      <p:ext uri="{BB962C8B-B14F-4D97-AF65-F5344CB8AC3E}">
        <p14:creationId xmlns:p14="http://schemas.microsoft.com/office/powerpoint/2010/main" xmlns="" val="6258973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A2E3F4B7-290A-492C-B065-B5DB77ED8C03}" type="slidenum">
              <a:rPr lang="en-US"/>
              <a:pPr>
                <a:defRPr/>
              </a:pPr>
              <a:t>‹#›</a:t>
            </a:fld>
            <a:endParaRPr lang="en-US" dirty="0"/>
          </a:p>
        </p:txBody>
      </p:sp>
    </p:spTree>
    <p:extLst>
      <p:ext uri="{BB962C8B-B14F-4D97-AF65-F5344CB8AC3E}">
        <p14:creationId xmlns:p14="http://schemas.microsoft.com/office/powerpoint/2010/main" xmlns="" val="62289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FDEC7E3-491D-441D-A582-A85407E54043}" type="slidenum">
              <a:rPr lang="en-US" altLang="en-US"/>
              <a:pPr>
                <a:defRPr/>
              </a:pPr>
              <a:t>‹#›</a:t>
            </a:fld>
            <a:endParaRPr lang="en-US" altLang="en-US"/>
          </a:p>
        </p:txBody>
      </p:sp>
    </p:spTree>
    <p:extLst>
      <p:ext uri="{BB962C8B-B14F-4D97-AF65-F5344CB8AC3E}">
        <p14:creationId xmlns:p14="http://schemas.microsoft.com/office/powerpoint/2010/main" xmlns="" val="1729693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3267EC1E-B852-43E5-8DA3-E49C7EEFBE48}" type="slidenum">
              <a:rPr lang="en-US"/>
              <a:pPr>
                <a:defRPr/>
              </a:pPr>
              <a:t>‹#›</a:t>
            </a:fld>
            <a:endParaRPr lang="en-US" dirty="0"/>
          </a:p>
        </p:txBody>
      </p:sp>
    </p:spTree>
    <p:extLst>
      <p:ext uri="{BB962C8B-B14F-4D97-AF65-F5344CB8AC3E}">
        <p14:creationId xmlns:p14="http://schemas.microsoft.com/office/powerpoint/2010/main" xmlns="" val="17842763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9FD7A4F-0133-4453-AE71-76A195E6323E}" type="slidenum">
              <a:rPr lang="en-US"/>
              <a:pPr>
                <a:defRPr/>
              </a:pPr>
              <a:t>‹#›</a:t>
            </a:fld>
            <a:endParaRPr lang="en-US" dirty="0"/>
          </a:p>
        </p:txBody>
      </p:sp>
    </p:spTree>
    <p:extLst>
      <p:ext uri="{BB962C8B-B14F-4D97-AF65-F5344CB8AC3E}">
        <p14:creationId xmlns:p14="http://schemas.microsoft.com/office/powerpoint/2010/main" xmlns="" val="13922549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2F7E307-E19A-4310-8BFF-E7C73B260EB0}" type="slidenum">
              <a:rPr lang="en-US"/>
              <a:pPr>
                <a:defRPr/>
              </a:pPr>
              <a:t>‹#›</a:t>
            </a:fld>
            <a:endParaRPr lang="en-US" dirty="0"/>
          </a:p>
        </p:txBody>
      </p:sp>
    </p:spTree>
    <p:extLst>
      <p:ext uri="{BB962C8B-B14F-4D97-AF65-F5344CB8AC3E}">
        <p14:creationId xmlns:p14="http://schemas.microsoft.com/office/powerpoint/2010/main" xmlns="" val="600229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E747E2E-2041-4551-BE80-0D24DAE3A9F2}" type="slidenum">
              <a:rPr lang="en-US"/>
              <a:pPr>
                <a:defRPr/>
              </a:pPr>
              <a:t>‹#›</a:t>
            </a:fld>
            <a:endParaRPr lang="en-US" dirty="0"/>
          </a:p>
        </p:txBody>
      </p:sp>
    </p:spTree>
    <p:extLst>
      <p:ext uri="{BB962C8B-B14F-4D97-AF65-F5344CB8AC3E}">
        <p14:creationId xmlns:p14="http://schemas.microsoft.com/office/powerpoint/2010/main" xmlns="" val="22716262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1202F47-F1C0-4B8A-88B5-920656A9F301}" type="slidenum">
              <a:rPr lang="en-US"/>
              <a:pPr>
                <a:defRPr/>
              </a:pPr>
              <a:t>‹#›</a:t>
            </a:fld>
            <a:endParaRPr lang="en-US" dirty="0"/>
          </a:p>
        </p:txBody>
      </p:sp>
    </p:spTree>
    <p:extLst>
      <p:ext uri="{BB962C8B-B14F-4D97-AF65-F5344CB8AC3E}">
        <p14:creationId xmlns:p14="http://schemas.microsoft.com/office/powerpoint/2010/main" xmlns="" val="17850351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dirty="0"/>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a:defRPr/>
            </a:pPr>
            <a:fld id="{334B90F6-6B8E-413A-997F-DE51BAB920DD}" type="slidenum">
              <a:rPr lang="en-US" altLang="en-US" smtClean="0"/>
              <a:pPr>
                <a:defRPr/>
              </a:pPr>
              <a:t>‹#›</a:t>
            </a:fld>
            <a:endParaRPr lang="en-US"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dirty="0"/>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9C857CB0-2CD7-4198-9732-E78A0A102A4A}" type="slidenum">
              <a:rPr lang="en-US" altLang="en-US" smtClean="0"/>
              <a:pPr>
                <a:defRPr/>
              </a:pPr>
              <a:t>‹#›</a:t>
            </a:fld>
            <a:endParaRPr lang="en-US" alt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CC07BAAC-86FC-4F42-A79B-DE2F285058B5}" type="slidenum">
              <a:rPr lang="en-US" altLang="en-US" smtClean="0"/>
              <a:pPr>
                <a:defRPr/>
              </a:pPr>
              <a:t>‹#›</a:t>
            </a:fld>
            <a:endParaRPr lang="en-US"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TextBox 8"/>
          <p:cNvSpPr txBox="1"/>
          <p:nvPr/>
        </p:nvSpPr>
        <p:spPr>
          <a:xfrm>
            <a:off x="5636215" y="6248400"/>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3FDEC7E3-491D-441D-A582-A85407E54043}" type="slidenum">
              <a:rPr lang="en-US" altLang="en-US" smtClean="0"/>
              <a:pPr>
                <a:defRPr/>
              </a:pPr>
              <a:t>‹#›</a:t>
            </a:fld>
            <a:endParaRPr lang="en-US" altLang="en-US"/>
          </a:p>
        </p:txBody>
      </p:sp>
      <p:sp>
        <p:nvSpPr>
          <p:cNvPr id="8" name="Title 7"/>
          <p:cNvSpPr>
            <a:spLocks noGrp="1"/>
          </p:cNvSpPr>
          <p:nvPr>
            <p:ph type="title"/>
          </p:nvPr>
        </p:nvSpPr>
        <p:spPr/>
        <p:txBody>
          <a:bodyPr rtlCol="0"/>
          <a:lstStyle>
            <a:lvl1pPr>
              <a:defRPr baseline="0">
                <a:solidFill>
                  <a:schemeClr val="bg2"/>
                </a:solidFill>
              </a:defRPr>
            </a:lvl1pPr>
            <a:extLst/>
          </a:lstStyle>
          <a:p>
            <a:r>
              <a:rPr kumimoji="0" lang="en-US" smtClean="0"/>
              <a:t>Click to edit Master title style</a:t>
            </a:r>
            <a:endParaRPr kumimoji="0" lang="en-US" dirty="0"/>
          </a:p>
        </p:txBody>
      </p:sp>
      <p:sp>
        <p:nvSpPr>
          <p:cNvPr id="9" name="TextBox 8"/>
          <p:cNvSpPr txBox="1"/>
          <p:nvPr/>
        </p:nvSpPr>
        <p:spPr>
          <a:xfrm>
            <a:off x="5636215" y="6249749"/>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3CE01326-861F-4834-8724-8B13BC44EC56}" type="slidenum">
              <a:rPr lang="en-US" altLang="en-US" smtClean="0"/>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3CE01326-861F-4834-8724-8B13BC44EC56}" type="slidenum">
              <a:rPr lang="en-US" altLang="en-US"/>
              <a:pPr>
                <a:defRPr/>
              </a:pPr>
              <a:t>‹#›</a:t>
            </a:fld>
            <a:endParaRPr lang="en-US" altLang="en-US"/>
          </a:p>
        </p:txBody>
      </p:sp>
    </p:spTree>
    <p:extLst>
      <p:ext uri="{BB962C8B-B14F-4D97-AF65-F5344CB8AC3E}">
        <p14:creationId xmlns:p14="http://schemas.microsoft.com/office/powerpoint/2010/main" xmlns="" val="13800735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768CE8CF-9F08-47CB-A39C-E690FEDECB69}" type="slidenum">
              <a:rPr lang="en-US" altLang="en-US" smtClean="0"/>
              <a:pPr>
                <a:defRPr/>
              </a:pPr>
              <a:t>‹#›</a:t>
            </a:fld>
            <a:endParaRPr lang="en-US" altLang="en-US"/>
          </a:p>
        </p:txBody>
      </p:sp>
      <p:sp>
        <p:nvSpPr>
          <p:cNvPr id="6" name="Title 5"/>
          <p:cNvSpPr>
            <a:spLocks noGrp="1"/>
          </p:cNvSpPr>
          <p:nvPr>
            <p:ph type="title"/>
          </p:nvPr>
        </p:nvSpPr>
        <p:spPr/>
        <p:txBody>
          <a:bodyPr rtlCol="0"/>
          <a:lstStyle>
            <a:lvl1pPr>
              <a:defRPr baseline="0">
                <a:solidFill>
                  <a:schemeClr val="bg2"/>
                </a:solidFill>
              </a:defRPr>
            </a:lvl1pPr>
            <a:extLst/>
          </a:lstStyle>
          <a:p>
            <a:r>
              <a:rPr kumimoji="0" lang="en-US" smtClean="0"/>
              <a:t>Click to edit Master title style</a:t>
            </a:r>
            <a:endParaRPr kumimoji="0" lang="en-US" dirty="0"/>
          </a:p>
        </p:txBody>
      </p:sp>
      <p:sp>
        <p:nvSpPr>
          <p:cNvPr id="7" name="TextBox 6"/>
          <p:cNvSpPr txBox="1"/>
          <p:nvPr/>
        </p:nvSpPr>
        <p:spPr>
          <a:xfrm>
            <a:off x="5636215" y="6249749"/>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97246A4A-5A4F-47F0-8067-2513BFF85E46}" type="slidenum">
              <a:rPr lang="en-US" altLang="en-US" smtClean="0"/>
              <a:pPr>
                <a:defRPr/>
              </a:pPr>
              <a:t>‹#›</a:t>
            </a:fld>
            <a:endParaRPr lang="en-US"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D6D30928-D54F-4325-9B20-4422C353BAA7}" type="slidenum">
              <a:rPr lang="en-US" altLang="en-US" smtClean="0"/>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99A26102-D35A-4873-9BD0-2575DEAC3C34}" type="slidenum">
              <a:rPr lang="en-US" altLang="en-US" smtClean="0"/>
              <a:pPr>
                <a:defRPr/>
              </a:pPr>
              <a:t>‹#›</a:t>
            </a:fld>
            <a:endParaRPr lang="en-US"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3DCD1E40-0D69-4784-ADDE-E216E3287DEE}" type="slidenum">
              <a:rPr lang="en-US" altLang="en-US" smtClean="0"/>
              <a:pPr>
                <a:defRPr/>
              </a:pPr>
              <a:t>‹#›</a:t>
            </a:fld>
            <a:endParaRPr lang="en-US"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9318D373-F2A2-4BE7-8CEE-90C16932BE4F}" type="slidenum">
              <a:rPr lang="en-US" altLang="en-US" smtClean="0"/>
              <a:pPr>
                <a:defRPr/>
              </a:pPr>
              <a:t>‹#›</a:t>
            </a:fld>
            <a:endParaRPr lang="en-US"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fld id="{77A35C5F-7E42-4145-BBB1-1D11345C6DE3}" type="slidenum">
              <a:rPr lang="en-US" altLang="en-US" smtClean="0"/>
              <a:pPr>
                <a:defRPr/>
              </a:pPr>
              <a:t>‹#›</a:t>
            </a:fld>
            <a:endParaRPr lang="en-US" altLang="en-US"/>
          </a:p>
        </p:txBody>
      </p:sp>
    </p:spTree>
    <p:extLst>
      <p:ext uri="{BB962C8B-B14F-4D97-AF65-F5344CB8AC3E}">
        <p14:creationId xmlns:p14="http://schemas.microsoft.com/office/powerpoint/2010/main" xmlns="" val="107306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768CE8CF-9F08-47CB-A39C-E690FEDECB69}" type="slidenum">
              <a:rPr lang="en-US" altLang="en-US"/>
              <a:pPr>
                <a:defRPr/>
              </a:pPr>
              <a:t>‹#›</a:t>
            </a:fld>
            <a:endParaRPr lang="en-US" altLang="en-US"/>
          </a:p>
        </p:txBody>
      </p:sp>
    </p:spTree>
    <p:extLst>
      <p:ext uri="{BB962C8B-B14F-4D97-AF65-F5344CB8AC3E}">
        <p14:creationId xmlns:p14="http://schemas.microsoft.com/office/powerpoint/2010/main" xmlns="" val="334807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7246A4A-5A4F-47F0-8067-2513BFF85E46}" type="slidenum">
              <a:rPr lang="en-US" altLang="en-US"/>
              <a:pPr>
                <a:defRPr/>
              </a:pPr>
              <a:t>‹#›</a:t>
            </a:fld>
            <a:endParaRPr lang="en-US" altLang="en-US"/>
          </a:p>
        </p:txBody>
      </p:sp>
    </p:spTree>
    <p:extLst>
      <p:ext uri="{BB962C8B-B14F-4D97-AF65-F5344CB8AC3E}">
        <p14:creationId xmlns:p14="http://schemas.microsoft.com/office/powerpoint/2010/main" xmlns="" val="202533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D6D30928-D54F-4325-9B20-4422C353BAA7}" type="slidenum">
              <a:rPr lang="en-US" altLang="en-US"/>
              <a:pPr>
                <a:defRPr/>
              </a:pPr>
              <a:t>‹#›</a:t>
            </a:fld>
            <a:endParaRPr lang="en-US" altLang="en-US"/>
          </a:p>
        </p:txBody>
      </p:sp>
    </p:spTree>
    <p:extLst>
      <p:ext uri="{BB962C8B-B14F-4D97-AF65-F5344CB8AC3E}">
        <p14:creationId xmlns:p14="http://schemas.microsoft.com/office/powerpoint/2010/main" xmlns="" val="356795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9A26102-D35A-4873-9BD0-2575DEAC3C34}" type="slidenum">
              <a:rPr lang="en-US" altLang="en-US"/>
              <a:pPr>
                <a:defRPr/>
              </a:pPr>
              <a:t>‹#›</a:t>
            </a:fld>
            <a:endParaRPr lang="en-US" altLang="en-US"/>
          </a:p>
        </p:txBody>
      </p:sp>
    </p:spTree>
    <p:extLst>
      <p:ext uri="{BB962C8B-B14F-4D97-AF65-F5344CB8AC3E}">
        <p14:creationId xmlns:p14="http://schemas.microsoft.com/office/powerpoint/2010/main" xmlns="" val="207748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gif"/><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400800"/>
            <a:ext cx="26670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77A35C5F-7E42-4145-BBB1-1D11345C6DE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222222"/>
                </a:solidFill>
                <a:latin typeface="Times New Roman" pitchFamily="18" charset="0"/>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0A3765D8-8971-48F7-A2DF-B88D174A131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222222"/>
                </a:solidFill>
                <a:latin typeface="Times New Roman" pitchFamily="18" charset="0"/>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AD800A8C-1EF0-45E0-83E8-D3EB4EA72B2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6741" name="Rectangle 5"/>
          <p:cNvSpPr>
            <a:spLocks noGrp="1" noChangeArrowheads="1"/>
          </p:cNvSpPr>
          <p:nvPr>
            <p:ph type="ftr" sz="quarter" idx="3"/>
          </p:nvPr>
        </p:nvSpPr>
        <p:spPr bwMode="auto">
          <a:xfrm>
            <a:off x="4572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1167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3C54B30-2203-4808-BE45-5299FB698DE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069445" y="6053704"/>
            <a:ext cx="736600" cy="552450"/>
          </a:xfrm>
          <a:prstGeom prst="rect">
            <a:avLst/>
          </a:prstGeom>
        </p:spPr>
      </p:pic>
      <p:sp>
        <p:nvSpPr>
          <p:cNvPr id="4" name="TextBox 3"/>
          <p:cNvSpPr txBox="1"/>
          <p:nvPr/>
        </p:nvSpPr>
        <p:spPr>
          <a:xfrm>
            <a:off x="5636215" y="6249749"/>
            <a:ext cx="2438400" cy="430887"/>
          </a:xfrm>
          <a:prstGeom prst="rect">
            <a:avLst/>
          </a:prstGeom>
          <a:noFill/>
        </p:spPr>
        <p:txBody>
          <a:bodyPr wrap="square" rtlCol="0">
            <a:spAutoFit/>
          </a:bodyPr>
          <a:lstStyle/>
          <a:p>
            <a:pPr algn="r"/>
            <a:r>
              <a:rPr lang="en-US" sz="1100" dirty="0" smtClean="0"/>
              <a:t>Data Development Utilizing</a:t>
            </a:r>
            <a:r>
              <a:rPr lang="en-US" sz="1100" baseline="0" dirty="0" smtClean="0"/>
              <a:t> Database Design and SQL</a:t>
            </a:r>
            <a:endParaRPr lang="en-US" sz="1100" dirty="0"/>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ctrTitle"/>
          </p:nvPr>
        </p:nvSpPr>
        <p:spPr>
          <a:xfrm>
            <a:off x="685800" y="2130425"/>
            <a:ext cx="8229600" cy="1470025"/>
          </a:xfrm>
        </p:spPr>
        <p:txBody>
          <a:bodyPr>
            <a:normAutofit fontScale="90000"/>
          </a:bodyPr>
          <a:lstStyle/>
          <a:p>
            <a:r>
              <a:rPr lang="en-US" altLang="en-US" dirty="0"/>
              <a:t>Data Development Utilizing Database Design and SQL</a:t>
            </a:r>
            <a:endParaRPr lang="en-US" altLang="en-US" b="1" dirty="0" smtClean="0"/>
          </a:p>
        </p:txBody>
      </p:sp>
      <p:sp>
        <p:nvSpPr>
          <p:cNvPr id="7171" name="Rectangle 1027"/>
          <p:cNvSpPr>
            <a:spLocks noGrp="1" noChangeArrowheads="1"/>
          </p:cNvSpPr>
          <p:nvPr>
            <p:ph type="subTitle" idx="1"/>
          </p:nvPr>
        </p:nvSpPr>
        <p:spPr/>
        <p:txBody>
          <a:bodyPr>
            <a:normAutofit/>
          </a:bodyPr>
          <a:lstStyle/>
          <a:p>
            <a:pPr algn="ctr" eaLnBrk="1" hangingPunct="1">
              <a:lnSpc>
                <a:spcPct val="90000"/>
              </a:lnSpc>
            </a:pPr>
            <a:r>
              <a:rPr lang="en-US" altLang="en-US" sz="3900" i="1" dirty="0" smtClean="0"/>
              <a:t>Day 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838200" y="1371600"/>
            <a:ext cx="7315200" cy="4022725"/>
          </a:xfrm>
        </p:spPr>
      </p:pic>
      <p:sp>
        <p:nvSpPr>
          <p:cNvPr id="18434" name="Rectangle 2"/>
          <p:cNvSpPr>
            <a:spLocks noGrp="1" noChangeArrowheads="1"/>
          </p:cNvSpPr>
          <p:nvPr>
            <p:ph type="title"/>
          </p:nvPr>
        </p:nvSpPr>
        <p:spPr/>
        <p:txBody>
          <a:bodyPr/>
          <a:lstStyle/>
          <a:p>
            <a:pPr eaLnBrk="1" hangingPunct="1"/>
            <a:r>
              <a:rPr lang="en-US" altLang="en-US" sz="3600" smtClean="0"/>
              <a:t>Using the EXISTS Operator</a:t>
            </a:r>
          </a:p>
        </p:txBody>
      </p:sp>
      <p:sp>
        <p:nvSpPr>
          <p:cNvPr id="18438" name="TextBox 7"/>
          <p:cNvSpPr txBox="1">
            <a:spLocks noChangeArrowheads="1"/>
          </p:cNvSpPr>
          <p:nvPr/>
        </p:nvSpPr>
        <p:spPr bwMode="auto">
          <a:xfrm>
            <a:off x="838200" y="5562600"/>
            <a:ext cx="7162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5-7 Using the EXISTS operator to select order information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spcBef>
                <a:spcPct val="100000"/>
              </a:spcBef>
            </a:pPr>
            <a:r>
              <a:rPr lang="en-US" altLang="en-US" sz="2800" smtClean="0"/>
              <a:t>Correlated subquery</a:t>
            </a:r>
          </a:p>
          <a:p>
            <a:pPr lvl="1" eaLnBrk="1" hangingPunct="1">
              <a:spcBef>
                <a:spcPct val="100000"/>
              </a:spcBef>
            </a:pPr>
            <a:r>
              <a:rPr lang="en-US" altLang="en-US" sz="2400" smtClean="0"/>
              <a:t>Subquery involves a table listed in outer query</a:t>
            </a:r>
          </a:p>
          <a:p>
            <a:pPr eaLnBrk="1" hangingPunct="1">
              <a:spcBef>
                <a:spcPct val="100000"/>
              </a:spcBef>
            </a:pPr>
            <a:r>
              <a:rPr lang="en-US" altLang="en-US" sz="2800" smtClean="0"/>
              <a:t>In Figure 5-7, the ORDERS table, listed in FROM clause of outer query used in subquery</a:t>
            </a:r>
          </a:p>
          <a:p>
            <a:pPr eaLnBrk="1" hangingPunct="1">
              <a:spcBef>
                <a:spcPct val="100000"/>
              </a:spcBef>
            </a:pPr>
            <a:r>
              <a:rPr lang="en-US" altLang="en-US" sz="2800" smtClean="0"/>
              <a:t>Must qualify ORDER_NUM column in subquery as ORDERS.ORDER_NUM</a:t>
            </a:r>
          </a:p>
        </p:txBody>
      </p:sp>
      <p:sp>
        <p:nvSpPr>
          <p:cNvPr id="19458" name="Rectangle 2"/>
          <p:cNvSpPr>
            <a:spLocks noGrp="1" noChangeArrowheads="1"/>
          </p:cNvSpPr>
          <p:nvPr>
            <p:ph type="title"/>
          </p:nvPr>
        </p:nvSpPr>
        <p:spPr/>
        <p:txBody>
          <a:bodyPr>
            <a:normAutofit/>
          </a:bodyPr>
          <a:lstStyle/>
          <a:p>
            <a:pPr eaLnBrk="1" hangingPunct="1"/>
            <a:r>
              <a:rPr lang="en-US" altLang="en-US" sz="3600" dirty="0" smtClean="0"/>
              <a:t>Using the EXISTS Operator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lnSpcReduction="10000"/>
          </a:bodyPr>
          <a:lstStyle/>
          <a:p>
            <a:pPr eaLnBrk="1" hangingPunct="1">
              <a:spcBef>
                <a:spcPct val="80000"/>
              </a:spcBef>
            </a:pPr>
            <a:r>
              <a:rPr lang="en-US" altLang="en-US" sz="2800" smtClean="0"/>
              <a:t>Nested subquery  is a </a:t>
            </a:r>
            <a:r>
              <a:rPr lang="en-US" altLang="en-US" sz="3000" smtClean="0"/>
              <a:t>subquery within a subquery</a:t>
            </a:r>
          </a:p>
          <a:p>
            <a:pPr eaLnBrk="1" hangingPunct="1">
              <a:spcBef>
                <a:spcPct val="80000"/>
              </a:spcBef>
            </a:pPr>
            <a:r>
              <a:rPr lang="en-US" altLang="en-US" sz="2800" smtClean="0"/>
              <a:t>Evaluate from innermost query to outermost</a:t>
            </a:r>
          </a:p>
          <a:p>
            <a:pPr eaLnBrk="1" hangingPunct="1">
              <a:spcBef>
                <a:spcPct val="80000"/>
              </a:spcBef>
            </a:pPr>
            <a:r>
              <a:rPr lang="en-US" altLang="en-US" sz="2800" smtClean="0"/>
              <a:t>More than one approach to formulating queries</a:t>
            </a:r>
          </a:p>
          <a:p>
            <a:pPr eaLnBrk="1" hangingPunct="1">
              <a:spcBef>
                <a:spcPct val="80000"/>
              </a:spcBef>
            </a:pPr>
            <a:r>
              <a:rPr lang="en-US" altLang="en-US" sz="2800" smtClean="0"/>
              <a:t>Many DMBSs have optimizers that analyze queries for efficiency</a:t>
            </a:r>
          </a:p>
        </p:txBody>
      </p:sp>
      <p:sp>
        <p:nvSpPr>
          <p:cNvPr id="20482" name="Rectangle 2"/>
          <p:cNvSpPr>
            <a:spLocks noGrp="1" noChangeArrowheads="1"/>
          </p:cNvSpPr>
          <p:nvPr>
            <p:ph type="title"/>
          </p:nvPr>
        </p:nvSpPr>
        <p:spPr/>
        <p:txBody>
          <a:bodyPr>
            <a:normAutofit fontScale="90000"/>
          </a:bodyPr>
          <a:lstStyle/>
          <a:p>
            <a:pPr eaLnBrk="1" hangingPunct="1"/>
            <a:r>
              <a:rPr lang="en-US" altLang="en-US" smtClean="0"/>
              <a:t>Using a Subquery within a Subquery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252538" y="1600200"/>
            <a:ext cx="5486400" cy="3740150"/>
          </a:xfrm>
        </p:spPr>
      </p:pic>
      <p:sp>
        <p:nvSpPr>
          <p:cNvPr id="21506" name="Rectangle 9"/>
          <p:cNvSpPr>
            <a:spLocks noGrp="1" noChangeArrowheads="1"/>
          </p:cNvSpPr>
          <p:nvPr>
            <p:ph type="title"/>
          </p:nvPr>
        </p:nvSpPr>
        <p:spPr/>
        <p:txBody>
          <a:bodyPr>
            <a:normAutofit fontScale="90000"/>
          </a:bodyPr>
          <a:lstStyle/>
          <a:p>
            <a:pPr eaLnBrk="1" hangingPunct="1"/>
            <a:r>
              <a:rPr lang="en-US" altLang="en-US" sz="4000" dirty="0" smtClean="0"/>
              <a:t>Using a </a:t>
            </a:r>
            <a:r>
              <a:rPr lang="en-US" altLang="en-US" sz="4000" dirty="0" err="1" smtClean="0"/>
              <a:t>Subquery</a:t>
            </a:r>
            <a:r>
              <a:rPr lang="en-US" altLang="en-US" sz="4000" dirty="0" smtClean="0"/>
              <a:t> within a </a:t>
            </a:r>
            <a:r>
              <a:rPr lang="en-US" altLang="en-US" sz="4000" dirty="0" err="1" smtClean="0"/>
              <a:t>Subquery</a:t>
            </a:r>
            <a:endParaRPr lang="en-US" altLang="en-US" sz="4000" dirty="0" smtClean="0"/>
          </a:p>
        </p:txBody>
      </p:sp>
      <p:sp>
        <p:nvSpPr>
          <p:cNvPr id="21510" name="TextBox 7"/>
          <p:cNvSpPr txBox="1">
            <a:spLocks noChangeArrowheads="1"/>
          </p:cNvSpPr>
          <p:nvPr/>
        </p:nvSpPr>
        <p:spPr bwMode="auto">
          <a:xfrm>
            <a:off x="1219200" y="5486400"/>
            <a:ext cx="5410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5-8: Nested </a:t>
            </a:r>
            <a:r>
              <a:rPr lang="en-US" altLang="en-US" sz="1400" b="1" dirty="0" err="1"/>
              <a:t>subqueries</a:t>
            </a:r>
            <a:r>
              <a:rPr lang="en-US" altLang="en-US" sz="1400" b="1" dirty="0"/>
              <a:t> (a </a:t>
            </a:r>
            <a:r>
              <a:rPr lang="en-US" altLang="en-US" sz="1400" b="1" dirty="0" err="1"/>
              <a:t>subquery</a:t>
            </a:r>
            <a:r>
              <a:rPr lang="en-US" altLang="en-US" sz="1400" b="1" dirty="0"/>
              <a:t> within a </a:t>
            </a:r>
            <a:r>
              <a:rPr lang="en-US" altLang="en-US" sz="1400" b="1" dirty="0" err="1"/>
              <a:t>subquery</a:t>
            </a:r>
            <a:r>
              <a:rPr lang="en-US" altLang="en-US" sz="1400" b="1"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Grp="1" noChangeArrowheads="1"/>
          </p:cNvSpPr>
          <p:nvPr>
            <p:ph idx="1"/>
          </p:nvPr>
        </p:nvSpPr>
        <p:spPr/>
        <p:txBody>
          <a:bodyPr/>
          <a:lstStyle/>
          <a:p>
            <a:pPr eaLnBrk="1" hangingPunct="1"/>
            <a:r>
              <a:rPr lang="en-US" altLang="en-US" sz="2800" smtClean="0"/>
              <a:t>Order of evaluating query</a:t>
            </a:r>
          </a:p>
          <a:p>
            <a:pPr lvl="1" eaLnBrk="1" hangingPunct="1"/>
            <a:r>
              <a:rPr lang="en-US" altLang="en-US" sz="2600" smtClean="0"/>
              <a:t>Innermost subquery first producing a temporary table</a:t>
            </a:r>
          </a:p>
          <a:p>
            <a:pPr lvl="1" eaLnBrk="1" hangingPunct="1"/>
            <a:r>
              <a:rPr lang="en-US" altLang="en-US" sz="2600" smtClean="0"/>
              <a:t>Next (intermediate) subquery producing a second temporary table</a:t>
            </a:r>
          </a:p>
          <a:p>
            <a:pPr lvl="1" eaLnBrk="1" hangingPunct="1"/>
            <a:r>
              <a:rPr lang="en-US" altLang="en-US" sz="2600" smtClean="0"/>
              <a:t>Outer query last producing final result</a:t>
            </a:r>
          </a:p>
          <a:p>
            <a:pPr lvl="1" eaLnBrk="1" hangingPunct="1"/>
            <a:endParaRPr lang="en-US" altLang="en-US" smtClean="0"/>
          </a:p>
        </p:txBody>
      </p:sp>
      <p:sp>
        <p:nvSpPr>
          <p:cNvPr id="22530" name="Rectangle 2"/>
          <p:cNvSpPr>
            <a:spLocks noGrp="1" noChangeArrowheads="1"/>
          </p:cNvSpPr>
          <p:nvPr>
            <p:ph type="title"/>
          </p:nvPr>
        </p:nvSpPr>
        <p:spPr/>
        <p:txBody>
          <a:bodyPr>
            <a:normAutofit fontScale="90000"/>
          </a:bodyPr>
          <a:lstStyle/>
          <a:p>
            <a:pPr eaLnBrk="1" hangingPunct="1"/>
            <a:r>
              <a:rPr lang="en-US" altLang="en-US" sz="4000" dirty="0" smtClean="0"/>
              <a:t>Using a </a:t>
            </a:r>
            <a:r>
              <a:rPr lang="en-US" altLang="en-US" sz="4000" dirty="0" err="1" smtClean="0"/>
              <a:t>Subquery</a:t>
            </a:r>
            <a:r>
              <a:rPr lang="en-US" altLang="en-US" sz="4000" dirty="0" smtClean="0"/>
              <a:t> within a </a:t>
            </a:r>
            <a:r>
              <a:rPr lang="en-US" altLang="en-US" sz="4000" dirty="0" err="1" smtClean="0"/>
              <a:t>Subquery</a:t>
            </a:r>
            <a:endParaRPr lang="en-US" altLang="en-US" sz="4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990600" y="1295400"/>
            <a:ext cx="6400800" cy="4006850"/>
          </a:xfrm>
        </p:spPr>
      </p:pic>
      <p:sp>
        <p:nvSpPr>
          <p:cNvPr id="23554" name="Rectangle 4"/>
          <p:cNvSpPr>
            <a:spLocks noGrp="1" noChangeArrowheads="1"/>
          </p:cNvSpPr>
          <p:nvPr>
            <p:ph type="title"/>
          </p:nvPr>
        </p:nvSpPr>
        <p:spPr/>
        <p:txBody>
          <a:bodyPr/>
          <a:lstStyle/>
          <a:p>
            <a:pPr eaLnBrk="1" hangingPunct="1"/>
            <a:r>
              <a:rPr lang="en-US" altLang="en-US" smtClean="0"/>
              <a:t>A Comprehensive Example</a:t>
            </a:r>
          </a:p>
        </p:txBody>
      </p:sp>
      <p:sp>
        <p:nvSpPr>
          <p:cNvPr id="23558" name="TextBox 7"/>
          <p:cNvSpPr txBox="1">
            <a:spLocks noChangeArrowheads="1"/>
          </p:cNvSpPr>
          <p:nvPr/>
        </p:nvSpPr>
        <p:spPr bwMode="auto">
          <a:xfrm>
            <a:off x="914400" y="5486400"/>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5-10 Comprehensive example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spcBef>
                <a:spcPct val="100000"/>
              </a:spcBef>
            </a:pPr>
            <a:r>
              <a:rPr lang="en-US" altLang="en-US" sz="2800" smtClean="0"/>
              <a:t>An alternate name for a table</a:t>
            </a:r>
          </a:p>
          <a:p>
            <a:pPr eaLnBrk="1" hangingPunct="1">
              <a:spcBef>
                <a:spcPct val="100000"/>
              </a:spcBef>
            </a:pPr>
            <a:r>
              <a:rPr lang="en-US" altLang="en-US" sz="2800" smtClean="0"/>
              <a:t>Use in FROM clause</a:t>
            </a:r>
          </a:p>
          <a:p>
            <a:pPr eaLnBrk="1" hangingPunct="1">
              <a:spcBef>
                <a:spcPct val="100000"/>
              </a:spcBef>
            </a:pPr>
            <a:r>
              <a:rPr lang="en-US" altLang="en-US" sz="2800" smtClean="0"/>
              <a:t>Type name of table, press Spacebar, and then type name of alias</a:t>
            </a:r>
          </a:p>
          <a:p>
            <a:pPr eaLnBrk="1" hangingPunct="1">
              <a:spcBef>
                <a:spcPct val="100000"/>
              </a:spcBef>
            </a:pPr>
            <a:r>
              <a:rPr lang="en-US" altLang="en-US" sz="2800" smtClean="0"/>
              <a:t>Allows for simplicity</a:t>
            </a:r>
          </a:p>
        </p:txBody>
      </p:sp>
      <p:sp>
        <p:nvSpPr>
          <p:cNvPr id="24578" name="Rectangle 2"/>
          <p:cNvSpPr>
            <a:spLocks noGrp="1" noChangeArrowheads="1"/>
          </p:cNvSpPr>
          <p:nvPr>
            <p:ph type="title"/>
          </p:nvPr>
        </p:nvSpPr>
        <p:spPr/>
        <p:txBody>
          <a:bodyPr/>
          <a:lstStyle/>
          <a:p>
            <a:pPr eaLnBrk="1" hangingPunct="1"/>
            <a:r>
              <a:rPr lang="en-US" altLang="en-US" smtClean="0"/>
              <a:t>Using an Alias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828800" y="1516062"/>
            <a:ext cx="4664075" cy="3970338"/>
          </a:xfrm>
        </p:spPr>
      </p:pic>
      <p:sp>
        <p:nvSpPr>
          <p:cNvPr id="25602" name="Rectangle 2"/>
          <p:cNvSpPr>
            <a:spLocks noGrp="1" noChangeArrowheads="1"/>
          </p:cNvSpPr>
          <p:nvPr>
            <p:ph type="title"/>
          </p:nvPr>
        </p:nvSpPr>
        <p:spPr/>
        <p:txBody>
          <a:bodyPr/>
          <a:lstStyle/>
          <a:p>
            <a:pPr eaLnBrk="1" hangingPunct="1"/>
            <a:r>
              <a:rPr lang="en-US" altLang="en-US" dirty="0" smtClean="0"/>
              <a:t>Using an </a:t>
            </a:r>
            <a:r>
              <a:rPr lang="en-US" altLang="en-US" dirty="0" smtClean="0"/>
              <a:t>Alias</a:t>
            </a:r>
            <a:endParaRPr lang="en-US" altLang="en-US" dirty="0" smtClean="0"/>
          </a:p>
        </p:txBody>
      </p:sp>
      <p:sp>
        <p:nvSpPr>
          <p:cNvPr id="25606" name="TextBox 7"/>
          <p:cNvSpPr txBox="1">
            <a:spLocks noChangeArrowheads="1"/>
          </p:cNvSpPr>
          <p:nvPr/>
        </p:nvSpPr>
        <p:spPr bwMode="auto">
          <a:xfrm>
            <a:off x="1828800" y="5641975"/>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5-11: Using aliases in a query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spcBef>
                <a:spcPct val="100000"/>
              </a:spcBef>
            </a:pPr>
            <a:r>
              <a:rPr lang="en-US" altLang="en-US" sz="2800" smtClean="0"/>
              <a:t>Called a self-join </a:t>
            </a:r>
          </a:p>
          <a:p>
            <a:pPr eaLnBrk="1" hangingPunct="1">
              <a:spcBef>
                <a:spcPct val="100000"/>
              </a:spcBef>
            </a:pPr>
            <a:r>
              <a:rPr lang="en-US" altLang="en-US" sz="2800" smtClean="0"/>
              <a:t>Use a different alias for same table</a:t>
            </a:r>
          </a:p>
          <a:p>
            <a:pPr eaLnBrk="1" hangingPunct="1">
              <a:spcBef>
                <a:spcPct val="100000"/>
              </a:spcBef>
            </a:pPr>
            <a:r>
              <a:rPr lang="en-US" altLang="en-US" sz="2800" smtClean="0"/>
              <a:t>Use to compare records within one table</a:t>
            </a:r>
          </a:p>
          <a:p>
            <a:pPr eaLnBrk="1" hangingPunct="1">
              <a:spcBef>
                <a:spcPct val="100000"/>
              </a:spcBef>
            </a:pPr>
            <a:r>
              <a:rPr lang="en-US" altLang="en-US" sz="2800" smtClean="0"/>
              <a:t>Treat one table as two separate tables by using alias</a:t>
            </a:r>
          </a:p>
          <a:p>
            <a:pPr eaLnBrk="1" hangingPunct="1">
              <a:buFontTx/>
              <a:buNone/>
            </a:pPr>
            <a:endParaRPr lang="en-US" altLang="en-US" smtClean="0"/>
          </a:p>
        </p:txBody>
      </p:sp>
      <p:sp>
        <p:nvSpPr>
          <p:cNvPr id="26626" name="Rectangle 2"/>
          <p:cNvSpPr>
            <a:spLocks noGrp="1" noChangeArrowheads="1"/>
          </p:cNvSpPr>
          <p:nvPr>
            <p:ph type="title"/>
          </p:nvPr>
        </p:nvSpPr>
        <p:spPr/>
        <p:txBody>
          <a:bodyPr/>
          <a:lstStyle/>
          <a:p>
            <a:pPr eaLnBrk="1" hangingPunct="1"/>
            <a:r>
              <a:rPr lang="en-US" altLang="en-US" smtClean="0"/>
              <a:t>Joining a Table to Itself</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609600" y="1306512"/>
            <a:ext cx="7497763" cy="4408488"/>
          </a:xfrm>
        </p:spPr>
      </p:pic>
      <p:sp>
        <p:nvSpPr>
          <p:cNvPr id="27650" name="Rectangle 9"/>
          <p:cNvSpPr>
            <a:spLocks noGrp="1" noChangeArrowheads="1"/>
          </p:cNvSpPr>
          <p:nvPr>
            <p:ph type="title"/>
          </p:nvPr>
        </p:nvSpPr>
        <p:spPr/>
        <p:txBody>
          <a:bodyPr>
            <a:normAutofit/>
          </a:bodyPr>
          <a:lstStyle/>
          <a:p>
            <a:pPr eaLnBrk="1" hangingPunct="1"/>
            <a:r>
              <a:rPr lang="en-US" altLang="en-US" sz="4000" dirty="0" smtClean="0"/>
              <a:t>Joining a Table to </a:t>
            </a:r>
            <a:r>
              <a:rPr lang="en-US" altLang="en-US" sz="4000" dirty="0" smtClean="0"/>
              <a:t>Itself</a:t>
            </a:r>
            <a:endParaRPr lang="en-US" altLang="en-US" sz="4000" dirty="0" smtClean="0"/>
          </a:p>
        </p:txBody>
      </p:sp>
      <p:sp>
        <p:nvSpPr>
          <p:cNvPr id="27654" name="TextBox 7"/>
          <p:cNvSpPr txBox="1">
            <a:spLocks noChangeArrowheads="1"/>
          </p:cNvSpPr>
          <p:nvPr/>
        </p:nvSpPr>
        <p:spPr bwMode="auto">
          <a:xfrm>
            <a:off x="609600" y="5795963"/>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5-12: Using aliases for a self-join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spcBef>
                <a:spcPct val="150000"/>
              </a:spcBef>
            </a:pPr>
            <a:r>
              <a:rPr lang="en-US" altLang="en-US" sz="2800" dirty="0" smtClean="0"/>
              <a:t>Retrieve data from two or more </a:t>
            </a:r>
            <a:r>
              <a:rPr lang="en-US" altLang="en-US" sz="2800" dirty="0" smtClean="0"/>
              <a:t>tables in a single query.</a:t>
            </a:r>
            <a:endParaRPr lang="en-US" altLang="en-US" sz="2800" dirty="0" smtClean="0"/>
          </a:p>
          <a:p>
            <a:pPr lvl="1" eaLnBrk="1" hangingPunct="1">
              <a:lnSpc>
                <a:spcPct val="90000"/>
              </a:lnSpc>
              <a:spcBef>
                <a:spcPct val="100000"/>
              </a:spcBef>
            </a:pPr>
            <a:r>
              <a:rPr lang="en-US" altLang="en-US" sz="2600" dirty="0" smtClean="0"/>
              <a:t>Join tables</a:t>
            </a:r>
          </a:p>
          <a:p>
            <a:pPr lvl="1" eaLnBrk="1" hangingPunct="1">
              <a:lnSpc>
                <a:spcPct val="90000"/>
              </a:lnSpc>
              <a:spcBef>
                <a:spcPct val="100000"/>
              </a:spcBef>
            </a:pPr>
            <a:r>
              <a:rPr lang="en-US" altLang="en-US" sz="2600" dirty="0" smtClean="0"/>
              <a:t>Use the same commands as for single-table queries</a:t>
            </a:r>
            <a:br>
              <a:rPr lang="en-US" altLang="en-US" sz="2600" dirty="0" smtClean="0"/>
            </a:br>
            <a:endParaRPr lang="en-US" altLang="en-US" sz="2600" dirty="0" smtClean="0"/>
          </a:p>
          <a:p>
            <a:pPr eaLnBrk="1" hangingPunct="1">
              <a:lnSpc>
                <a:spcPct val="90000"/>
              </a:lnSpc>
              <a:spcBef>
                <a:spcPct val="150000"/>
              </a:spcBef>
              <a:buFontTx/>
              <a:buNone/>
            </a:pPr>
            <a:endParaRPr lang="en-US" altLang="en-US" sz="2800" dirty="0" smtClean="0"/>
          </a:p>
        </p:txBody>
      </p:sp>
      <p:sp>
        <p:nvSpPr>
          <p:cNvPr id="10242" name="Rectangle 2"/>
          <p:cNvSpPr>
            <a:spLocks noGrp="1" noChangeArrowheads="1"/>
          </p:cNvSpPr>
          <p:nvPr>
            <p:ph type="title"/>
          </p:nvPr>
        </p:nvSpPr>
        <p:spPr/>
        <p:txBody>
          <a:bodyPr/>
          <a:lstStyle/>
          <a:p>
            <a:pPr eaLnBrk="1" hangingPunct="1"/>
            <a:r>
              <a:rPr lang="en-US" altLang="en-US" smtClean="0"/>
              <a:t>Querying Multiple Tables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eaLnBrk="1" hangingPunct="1">
              <a:spcBef>
                <a:spcPct val="150000"/>
              </a:spcBef>
            </a:pPr>
            <a:r>
              <a:rPr lang="en-US" altLang="en-US" sz="2800" smtClean="0"/>
              <a:t>Can create a self-join that involves primary key of table</a:t>
            </a:r>
          </a:p>
          <a:p>
            <a:pPr eaLnBrk="1" hangingPunct="1">
              <a:spcBef>
                <a:spcPct val="150000"/>
              </a:spcBef>
            </a:pPr>
            <a:r>
              <a:rPr lang="en-US" altLang="en-US" sz="2800" smtClean="0"/>
              <a:t>List table twice in FROM clause with aliases	</a:t>
            </a:r>
          </a:p>
          <a:p>
            <a:pPr lvl="1" eaLnBrk="1" hangingPunct="1">
              <a:spcBef>
                <a:spcPct val="100000"/>
              </a:spcBef>
            </a:pPr>
            <a:r>
              <a:rPr lang="en-US" altLang="en-US" sz="2600" smtClean="0"/>
              <a:t>Same as previous self-join example</a:t>
            </a:r>
          </a:p>
          <a:p>
            <a:pPr lvl="1" eaLnBrk="1" hangingPunct="1"/>
            <a:endParaRPr lang="en-US" altLang="en-US" sz="2600" smtClean="0"/>
          </a:p>
        </p:txBody>
      </p:sp>
      <p:sp>
        <p:nvSpPr>
          <p:cNvPr id="28674" name="Rectangle 2"/>
          <p:cNvSpPr>
            <a:spLocks noGrp="1" noChangeArrowheads="1"/>
          </p:cNvSpPr>
          <p:nvPr>
            <p:ph type="title"/>
          </p:nvPr>
        </p:nvSpPr>
        <p:spPr/>
        <p:txBody>
          <a:bodyPr>
            <a:normAutofit fontScale="90000"/>
          </a:bodyPr>
          <a:lstStyle/>
          <a:p>
            <a:pPr eaLnBrk="1" hangingPunct="1"/>
            <a:r>
              <a:rPr lang="en-US" altLang="en-US" smtClean="0"/>
              <a:t>Using a Self-Join on a Primary Key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743075" y="1600200"/>
            <a:ext cx="5029200" cy="4022725"/>
          </a:xfrm>
        </p:spPr>
      </p:pic>
      <p:sp>
        <p:nvSpPr>
          <p:cNvPr id="29698" name="Rectangle 9"/>
          <p:cNvSpPr>
            <a:spLocks noGrp="1" noChangeArrowheads="1"/>
          </p:cNvSpPr>
          <p:nvPr>
            <p:ph type="title"/>
          </p:nvPr>
        </p:nvSpPr>
        <p:spPr/>
        <p:txBody>
          <a:bodyPr>
            <a:normAutofit fontScale="90000"/>
          </a:bodyPr>
          <a:lstStyle/>
          <a:p>
            <a:pPr eaLnBrk="1" hangingPunct="1"/>
            <a:r>
              <a:rPr lang="en-US" altLang="en-US" sz="4000" dirty="0" smtClean="0"/>
              <a:t>Using a Self-Join on a Primary </a:t>
            </a:r>
            <a:r>
              <a:rPr lang="en-US" altLang="en-US" sz="4000" dirty="0" smtClean="0"/>
              <a:t>Key</a:t>
            </a:r>
            <a:endParaRPr lang="en-US" altLang="en-US" sz="4000" dirty="0" smtClean="0"/>
          </a:p>
        </p:txBody>
      </p:sp>
      <p:sp>
        <p:nvSpPr>
          <p:cNvPr id="29702" name="TextBox 7"/>
          <p:cNvSpPr txBox="1">
            <a:spLocks noChangeArrowheads="1"/>
          </p:cNvSpPr>
          <p:nvPr/>
        </p:nvSpPr>
        <p:spPr bwMode="auto">
          <a:xfrm>
            <a:off x="1676400" y="5795963"/>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5-15: List of employees and their managers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6" name="Content Placeholder 2"/>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373188" y="1905000"/>
            <a:ext cx="5576887" cy="3779838"/>
          </a:xfrm>
        </p:spPr>
      </p:pic>
      <p:sp>
        <p:nvSpPr>
          <p:cNvPr id="30722" name="Rectangle 2"/>
          <p:cNvSpPr>
            <a:spLocks noGrp="1" noChangeArrowheads="1"/>
          </p:cNvSpPr>
          <p:nvPr>
            <p:ph type="title"/>
          </p:nvPr>
        </p:nvSpPr>
        <p:spPr>
          <a:xfrm>
            <a:off x="457200" y="228600"/>
            <a:ext cx="8229600" cy="1036638"/>
          </a:xfrm>
        </p:spPr>
        <p:txBody>
          <a:bodyPr/>
          <a:lstStyle/>
          <a:p>
            <a:pPr eaLnBrk="1" hangingPunct="1"/>
            <a:r>
              <a:rPr lang="en-US" altLang="en-US" smtClean="0"/>
              <a:t>Joining Several Tables</a:t>
            </a:r>
          </a:p>
        </p:txBody>
      </p:sp>
      <p:sp>
        <p:nvSpPr>
          <p:cNvPr id="30725" name="Rectangle 3"/>
          <p:cNvSpPr>
            <a:spLocks noGrp="1" noChangeArrowheads="1"/>
          </p:cNvSpPr>
          <p:nvPr>
            <p:ph type="body" sz="half" idx="4294967295"/>
          </p:nvPr>
        </p:nvSpPr>
        <p:spPr>
          <a:xfrm>
            <a:off x="533400" y="1219200"/>
            <a:ext cx="8610600" cy="685800"/>
          </a:xfrm>
        </p:spPr>
        <p:txBody>
          <a:bodyPr>
            <a:normAutofit fontScale="92500"/>
          </a:bodyPr>
          <a:lstStyle/>
          <a:p>
            <a:pPr eaLnBrk="1" hangingPunct="1"/>
            <a:r>
              <a:rPr lang="en-US" altLang="en-US" sz="2800" smtClean="0"/>
              <a:t>Condition relates columns for each pair of tables</a:t>
            </a:r>
          </a:p>
        </p:txBody>
      </p:sp>
      <p:sp>
        <p:nvSpPr>
          <p:cNvPr id="30727" name="TextBox 8"/>
          <p:cNvSpPr txBox="1">
            <a:spLocks noChangeArrowheads="1"/>
          </p:cNvSpPr>
          <p:nvPr/>
        </p:nvSpPr>
        <p:spPr bwMode="auto">
          <a:xfrm>
            <a:off x="1371600" y="5924550"/>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5-16: Joining four tables in a query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spcBef>
                <a:spcPct val="100000"/>
              </a:spcBef>
            </a:pPr>
            <a:r>
              <a:rPr lang="en-US" altLang="en-US" sz="2800" smtClean="0"/>
              <a:t>In SELECT clause, list all columns to display </a:t>
            </a:r>
          </a:p>
          <a:p>
            <a:pPr eaLnBrk="1" hangingPunct="1">
              <a:spcBef>
                <a:spcPct val="100000"/>
              </a:spcBef>
            </a:pPr>
            <a:r>
              <a:rPr lang="en-US" altLang="en-US" sz="2800" smtClean="0"/>
              <a:t>Qualify any column names if needed</a:t>
            </a:r>
          </a:p>
          <a:p>
            <a:pPr eaLnBrk="1" hangingPunct="1">
              <a:spcBef>
                <a:spcPct val="100000"/>
              </a:spcBef>
            </a:pPr>
            <a:r>
              <a:rPr lang="en-US" altLang="en-US" sz="2800" smtClean="0"/>
              <a:t>In FROM clause, list all tables</a:t>
            </a:r>
          </a:p>
          <a:p>
            <a:pPr eaLnBrk="1" hangingPunct="1">
              <a:spcBef>
                <a:spcPct val="100000"/>
              </a:spcBef>
            </a:pPr>
            <a:r>
              <a:rPr lang="en-US" altLang="en-US" sz="2800" smtClean="0"/>
              <a:t>Include tables used in the WHERE clause, even if they are not in the SELECT clause</a:t>
            </a:r>
          </a:p>
          <a:p>
            <a:pPr eaLnBrk="1" hangingPunct="1"/>
            <a:endParaRPr lang="en-US" altLang="en-US" smtClean="0"/>
          </a:p>
        </p:txBody>
      </p:sp>
      <p:sp>
        <p:nvSpPr>
          <p:cNvPr id="31746" name="Rectangle 2"/>
          <p:cNvSpPr>
            <a:spLocks noGrp="1" noChangeArrowheads="1"/>
          </p:cNvSpPr>
          <p:nvPr>
            <p:ph type="title"/>
          </p:nvPr>
        </p:nvSpPr>
        <p:spPr/>
        <p:txBody>
          <a:bodyPr>
            <a:normAutofit/>
          </a:bodyPr>
          <a:lstStyle/>
          <a:p>
            <a:pPr eaLnBrk="1" hangingPunct="1"/>
            <a:r>
              <a:rPr lang="en-US" altLang="en-US" dirty="0" smtClean="0"/>
              <a:t>Joining Several Tables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spcBef>
                <a:spcPct val="60000"/>
              </a:spcBef>
            </a:pPr>
            <a:r>
              <a:rPr lang="en-US" altLang="en-US" sz="2800" smtClean="0"/>
              <a:t>Take one pair of related tables at a time</a:t>
            </a:r>
          </a:p>
          <a:p>
            <a:pPr eaLnBrk="1" hangingPunct="1">
              <a:spcBef>
                <a:spcPct val="60000"/>
              </a:spcBef>
            </a:pPr>
            <a:r>
              <a:rPr lang="en-US" altLang="en-US" sz="2800" smtClean="0"/>
              <a:t>Indicate in WHERE clause the condition that relates tables</a:t>
            </a:r>
          </a:p>
          <a:p>
            <a:pPr eaLnBrk="1" hangingPunct="1">
              <a:spcBef>
                <a:spcPct val="60000"/>
              </a:spcBef>
            </a:pPr>
            <a:r>
              <a:rPr lang="en-US" altLang="en-US" sz="2800" smtClean="0"/>
              <a:t>Join conditions with AND operator</a:t>
            </a:r>
          </a:p>
          <a:p>
            <a:pPr eaLnBrk="1" hangingPunct="1">
              <a:spcBef>
                <a:spcPct val="60000"/>
              </a:spcBef>
            </a:pPr>
            <a:r>
              <a:rPr lang="en-US" altLang="en-US" sz="2800" smtClean="0"/>
              <a:t>Include any additional conditions in WHERE clause</a:t>
            </a:r>
          </a:p>
          <a:p>
            <a:pPr eaLnBrk="1" hangingPunct="1">
              <a:spcBef>
                <a:spcPct val="60000"/>
              </a:spcBef>
            </a:pPr>
            <a:r>
              <a:rPr lang="en-US" altLang="en-US" sz="2800" smtClean="0"/>
              <a:t>Connect them with AND operator</a:t>
            </a:r>
          </a:p>
        </p:txBody>
      </p:sp>
      <p:sp>
        <p:nvSpPr>
          <p:cNvPr id="32770" name="Rectangle 2"/>
          <p:cNvSpPr>
            <a:spLocks noGrp="1" noChangeArrowheads="1"/>
          </p:cNvSpPr>
          <p:nvPr>
            <p:ph type="title"/>
          </p:nvPr>
        </p:nvSpPr>
        <p:spPr/>
        <p:txBody>
          <a:bodyPr>
            <a:normAutofit/>
          </a:bodyPr>
          <a:lstStyle/>
          <a:p>
            <a:pPr eaLnBrk="1" hangingPunct="1"/>
            <a:r>
              <a:rPr lang="en-US" altLang="en-US" dirty="0" smtClean="0"/>
              <a:t>Joining Several </a:t>
            </a:r>
            <a:r>
              <a:rPr lang="en-US" altLang="en-US" dirty="0" smtClean="0"/>
              <a:t>Tables</a:t>
            </a:r>
            <a:endParaRPr lang="en-US"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Using the Colonial Adventure Tours (CAT) database (Figures 1-4 to 1-8 in the book) complete the following exercises:</a:t>
            </a:r>
          </a:p>
          <a:p>
            <a:pPr marL="850392" lvl="1" indent="-457200">
              <a:buFont typeface="+mj-lt"/>
              <a:buAutoNum type="arabicPeriod"/>
            </a:pPr>
            <a:r>
              <a:rPr lang="en-US" sz="2000" dirty="0" smtClean="0"/>
              <a:t>For each reservation, list the reservation ID, trip ID, customer number and customer last name. Order by last name.</a:t>
            </a:r>
          </a:p>
          <a:p>
            <a:pPr marL="850392" lvl="1" indent="-457200">
              <a:buFont typeface="+mj-lt"/>
              <a:buAutoNum type="arabicPeriod"/>
            </a:pPr>
            <a:r>
              <a:rPr lang="en-US" sz="2000" dirty="0" smtClean="0"/>
              <a:t>List the trip name of each trip that has Miles Abrams as a guide.</a:t>
            </a:r>
          </a:p>
          <a:p>
            <a:pPr marL="850392" lvl="1" indent="-457200">
              <a:buFont typeface="+mj-lt"/>
              <a:buAutoNum type="arabicPeriod"/>
            </a:pPr>
            <a:r>
              <a:rPr lang="en-US" sz="2000" dirty="0" smtClean="0"/>
              <a:t>List the trip name of each Biking trip that has Rita </a:t>
            </a:r>
            <a:r>
              <a:rPr lang="en-US" sz="2000" dirty="0" err="1" smtClean="0"/>
              <a:t>Boyers</a:t>
            </a:r>
            <a:r>
              <a:rPr lang="en-US" sz="2000" dirty="0" smtClean="0"/>
              <a:t> as a guide.</a:t>
            </a:r>
          </a:p>
          <a:p>
            <a:pPr marL="850392" lvl="1" indent="-457200">
              <a:buFont typeface="+mj-lt"/>
              <a:buAutoNum type="arabicPeriod"/>
            </a:pPr>
            <a:r>
              <a:rPr lang="en-US" sz="2000" dirty="0" smtClean="0"/>
              <a:t>List the reservation ID, trip ID and trip date for reservations for a trip in Maine.</a:t>
            </a:r>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eaLnBrk="1" hangingPunct="1">
              <a:spcBef>
                <a:spcPct val="155000"/>
              </a:spcBef>
            </a:pPr>
            <a:r>
              <a:rPr lang="en-US" altLang="en-US" sz="2800" smtClean="0"/>
              <a:t>Union</a:t>
            </a:r>
          </a:p>
          <a:p>
            <a:pPr lvl="1" eaLnBrk="1" hangingPunct="1">
              <a:spcBef>
                <a:spcPct val="100000"/>
              </a:spcBef>
            </a:pPr>
            <a:r>
              <a:rPr lang="en-US" altLang="en-US" sz="2600" smtClean="0"/>
              <a:t>The </a:t>
            </a:r>
            <a:r>
              <a:rPr lang="en-US" altLang="en-US" sz="2600" b="1" smtClean="0"/>
              <a:t>union</a:t>
            </a:r>
            <a:r>
              <a:rPr lang="en-US" altLang="en-US" sz="2600" smtClean="0"/>
              <a:t> of two tables is a table containing every row that is in either the first table, the second table, or both tables</a:t>
            </a:r>
          </a:p>
          <a:p>
            <a:pPr lvl="1" eaLnBrk="1" hangingPunct="1">
              <a:spcBef>
                <a:spcPct val="100000"/>
              </a:spcBef>
            </a:pPr>
            <a:r>
              <a:rPr lang="en-US" altLang="en-US" sz="2600" smtClean="0"/>
              <a:t>Use UNION operator</a:t>
            </a:r>
          </a:p>
          <a:p>
            <a:pPr lvl="1" eaLnBrk="1" hangingPunct="1">
              <a:spcBef>
                <a:spcPct val="100000"/>
              </a:spcBef>
            </a:pPr>
            <a:r>
              <a:rPr lang="en-US" altLang="en-US" sz="2600" smtClean="0"/>
              <a:t>Tables must be </a:t>
            </a:r>
            <a:r>
              <a:rPr lang="en-US" altLang="en-US" sz="2600" b="1" smtClean="0"/>
              <a:t>union compatible</a:t>
            </a:r>
            <a:r>
              <a:rPr lang="en-US" altLang="en-US" sz="2600" smtClean="0"/>
              <a:t>; that is, the same number of columns and corresponding columns have identical data types and lengths</a:t>
            </a:r>
          </a:p>
        </p:txBody>
      </p:sp>
      <p:sp>
        <p:nvSpPr>
          <p:cNvPr id="33794" name="Rectangle 2"/>
          <p:cNvSpPr>
            <a:spLocks noGrp="1" noChangeArrowheads="1"/>
          </p:cNvSpPr>
          <p:nvPr>
            <p:ph type="title"/>
          </p:nvPr>
        </p:nvSpPr>
        <p:spPr/>
        <p:txBody>
          <a:bodyPr/>
          <a:lstStyle/>
          <a:p>
            <a:pPr eaLnBrk="1" hangingPunct="1"/>
            <a:r>
              <a:rPr lang="en-US" altLang="en-US" smtClean="0"/>
              <a:t>Set Operations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371600" y="1295400"/>
            <a:ext cx="5668963" cy="4344988"/>
          </a:xfrm>
        </p:spPr>
      </p:pic>
      <p:sp>
        <p:nvSpPr>
          <p:cNvPr id="34818" name="Rectangle 4"/>
          <p:cNvSpPr>
            <a:spLocks noGrp="1" noChangeArrowheads="1"/>
          </p:cNvSpPr>
          <p:nvPr>
            <p:ph type="title"/>
          </p:nvPr>
        </p:nvSpPr>
        <p:spPr/>
        <p:txBody>
          <a:bodyPr/>
          <a:lstStyle/>
          <a:p>
            <a:pPr eaLnBrk="1" hangingPunct="1"/>
            <a:r>
              <a:rPr lang="en-US" altLang="en-US" dirty="0" smtClean="0"/>
              <a:t>Set </a:t>
            </a:r>
            <a:r>
              <a:rPr lang="en-US" altLang="en-US" dirty="0" smtClean="0"/>
              <a:t>Operations</a:t>
            </a:r>
            <a:endParaRPr lang="en-US" altLang="en-US" dirty="0" smtClean="0"/>
          </a:p>
        </p:txBody>
      </p:sp>
      <p:sp>
        <p:nvSpPr>
          <p:cNvPr id="34822" name="TextBox 7"/>
          <p:cNvSpPr txBox="1">
            <a:spLocks noChangeArrowheads="1"/>
          </p:cNvSpPr>
          <p:nvPr/>
        </p:nvSpPr>
        <p:spPr bwMode="auto">
          <a:xfrm>
            <a:off x="1336675" y="5795963"/>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5-20: Using the UNION operator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spcBef>
                <a:spcPct val="150000"/>
              </a:spcBef>
            </a:pPr>
            <a:r>
              <a:rPr lang="en-US" altLang="en-US" sz="2800" smtClean="0"/>
              <a:t>Intersection </a:t>
            </a:r>
          </a:p>
          <a:p>
            <a:pPr lvl="1" eaLnBrk="1" hangingPunct="1">
              <a:spcBef>
                <a:spcPct val="100000"/>
              </a:spcBef>
            </a:pPr>
            <a:r>
              <a:rPr lang="en-US" altLang="en-US" sz="2600" smtClean="0"/>
              <a:t>Intersection of two tables is a table containing all rows that are in both tables</a:t>
            </a:r>
          </a:p>
          <a:p>
            <a:pPr lvl="1" eaLnBrk="1" hangingPunct="1">
              <a:spcBef>
                <a:spcPct val="100000"/>
              </a:spcBef>
            </a:pPr>
            <a:r>
              <a:rPr lang="en-US" altLang="en-US" sz="2600" smtClean="0"/>
              <a:t>Uses the INTERSECT operator</a:t>
            </a:r>
          </a:p>
          <a:p>
            <a:pPr lvl="1" eaLnBrk="1" hangingPunct="1">
              <a:spcBef>
                <a:spcPct val="100000"/>
              </a:spcBef>
            </a:pPr>
            <a:r>
              <a:rPr lang="en-US" altLang="en-US" sz="2600" smtClean="0"/>
              <a:t>Not supported by Microsoft Access</a:t>
            </a:r>
          </a:p>
          <a:p>
            <a:pPr lvl="2" eaLnBrk="1" hangingPunct="1">
              <a:spcBef>
                <a:spcPct val="100000"/>
              </a:spcBef>
            </a:pPr>
            <a:r>
              <a:rPr lang="en-US" altLang="en-US" sz="2200" smtClean="0"/>
              <a:t>Use an alternate approach</a:t>
            </a:r>
          </a:p>
          <a:p>
            <a:pPr eaLnBrk="1" hangingPunct="1">
              <a:spcBef>
                <a:spcPct val="150000"/>
              </a:spcBef>
            </a:pPr>
            <a:endParaRPr lang="en-US" altLang="en-US" sz="2800" smtClean="0"/>
          </a:p>
        </p:txBody>
      </p:sp>
      <p:sp>
        <p:nvSpPr>
          <p:cNvPr id="35842" name="Rectangle 2"/>
          <p:cNvSpPr>
            <a:spLocks noGrp="1" noChangeArrowheads="1"/>
          </p:cNvSpPr>
          <p:nvPr>
            <p:ph type="title"/>
          </p:nvPr>
        </p:nvSpPr>
        <p:spPr/>
        <p:txBody>
          <a:bodyPr/>
          <a:lstStyle/>
          <a:p>
            <a:pPr eaLnBrk="1" hangingPunct="1"/>
            <a:r>
              <a:rPr lang="en-US" altLang="en-US" dirty="0" smtClean="0"/>
              <a:t>Set </a:t>
            </a:r>
            <a:r>
              <a:rPr lang="en-US" altLang="en-US" dirty="0" smtClean="0"/>
              <a:t>Operations</a:t>
            </a:r>
            <a:endParaRPr lang="en-US"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762000" y="1371600"/>
            <a:ext cx="7315200" cy="3957638"/>
          </a:xfrm>
        </p:spPr>
      </p:pic>
      <p:sp>
        <p:nvSpPr>
          <p:cNvPr id="36866" name="Rectangle 2"/>
          <p:cNvSpPr>
            <a:spLocks noGrp="1" noChangeArrowheads="1"/>
          </p:cNvSpPr>
          <p:nvPr>
            <p:ph type="title"/>
          </p:nvPr>
        </p:nvSpPr>
        <p:spPr/>
        <p:txBody>
          <a:bodyPr/>
          <a:lstStyle/>
          <a:p>
            <a:pPr eaLnBrk="1" hangingPunct="1"/>
            <a:r>
              <a:rPr lang="en-US" altLang="en-US" dirty="0" smtClean="0"/>
              <a:t>Set </a:t>
            </a:r>
            <a:r>
              <a:rPr lang="en-US" altLang="en-US" dirty="0" smtClean="0"/>
              <a:t>Operations</a:t>
            </a:r>
            <a:endParaRPr lang="en-US" altLang="en-US" dirty="0" smtClean="0"/>
          </a:p>
        </p:txBody>
      </p:sp>
      <p:sp>
        <p:nvSpPr>
          <p:cNvPr id="36870" name="TextBox 7"/>
          <p:cNvSpPr txBox="1">
            <a:spLocks noChangeArrowheads="1"/>
          </p:cNvSpPr>
          <p:nvPr/>
        </p:nvSpPr>
        <p:spPr bwMode="auto">
          <a:xfrm>
            <a:off x="762000" y="5641975"/>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5-21: Using the INTERSECT operator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eaLnBrk="1" hangingPunct="1">
              <a:spcBef>
                <a:spcPct val="100000"/>
              </a:spcBef>
            </a:pPr>
            <a:r>
              <a:rPr lang="en-US" altLang="en-US" sz="2800" smtClean="0"/>
              <a:t>SELECT clause</a:t>
            </a:r>
          </a:p>
          <a:p>
            <a:pPr lvl="1" eaLnBrk="1" hangingPunct="1">
              <a:spcBef>
                <a:spcPct val="75000"/>
              </a:spcBef>
            </a:pPr>
            <a:r>
              <a:rPr lang="en-US" altLang="en-US" sz="2600" smtClean="0"/>
              <a:t>List all columns to display</a:t>
            </a:r>
          </a:p>
          <a:p>
            <a:pPr eaLnBrk="1" hangingPunct="1">
              <a:spcBef>
                <a:spcPct val="75000"/>
              </a:spcBef>
            </a:pPr>
            <a:r>
              <a:rPr lang="en-US" altLang="en-US" sz="2800" smtClean="0"/>
              <a:t>FROM clause</a:t>
            </a:r>
          </a:p>
          <a:p>
            <a:pPr lvl="1" eaLnBrk="1" hangingPunct="1">
              <a:spcBef>
                <a:spcPct val="75000"/>
              </a:spcBef>
            </a:pPr>
            <a:r>
              <a:rPr lang="en-US" altLang="en-US" sz="2600" smtClean="0"/>
              <a:t>List all tables involved in query</a:t>
            </a:r>
          </a:p>
          <a:p>
            <a:pPr eaLnBrk="1" hangingPunct="1">
              <a:spcBef>
                <a:spcPct val="75000"/>
              </a:spcBef>
            </a:pPr>
            <a:r>
              <a:rPr lang="en-US" altLang="en-US" sz="2800" smtClean="0"/>
              <a:t>WHERE clause</a:t>
            </a:r>
          </a:p>
          <a:p>
            <a:pPr lvl="1" eaLnBrk="1" hangingPunct="1">
              <a:spcBef>
                <a:spcPct val="75000"/>
              </a:spcBef>
            </a:pPr>
            <a:r>
              <a:rPr lang="en-US" altLang="en-US" sz="2600" smtClean="0"/>
              <a:t>Restrict to rows that have common values in matching columns</a:t>
            </a:r>
            <a:r>
              <a:rPr lang="en-US" altLang="en-US" smtClean="0"/>
              <a:t> </a:t>
            </a:r>
          </a:p>
        </p:txBody>
      </p:sp>
      <p:sp>
        <p:nvSpPr>
          <p:cNvPr id="11266" name="Rectangle 2"/>
          <p:cNvSpPr>
            <a:spLocks noGrp="1" noChangeArrowheads="1"/>
          </p:cNvSpPr>
          <p:nvPr>
            <p:ph type="title"/>
          </p:nvPr>
        </p:nvSpPr>
        <p:spPr/>
        <p:txBody>
          <a:bodyPr/>
          <a:lstStyle/>
          <a:p>
            <a:pPr eaLnBrk="1" hangingPunct="1"/>
            <a:r>
              <a:rPr lang="en-US" altLang="en-US" smtClean="0"/>
              <a:t>Joining Two Tables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eaLnBrk="1" hangingPunct="1">
              <a:lnSpc>
                <a:spcPct val="80000"/>
              </a:lnSpc>
              <a:spcBef>
                <a:spcPct val="150000"/>
              </a:spcBef>
            </a:pPr>
            <a:r>
              <a:rPr lang="en-US" altLang="en-US" sz="2800" smtClean="0"/>
              <a:t>Difference</a:t>
            </a:r>
          </a:p>
          <a:p>
            <a:pPr lvl="1" eaLnBrk="1" hangingPunct="1">
              <a:lnSpc>
                <a:spcPct val="80000"/>
              </a:lnSpc>
              <a:spcBef>
                <a:spcPct val="100000"/>
              </a:spcBef>
            </a:pPr>
            <a:r>
              <a:rPr lang="en-US" altLang="en-US" sz="2600" smtClean="0"/>
              <a:t>Difference of two tables is a table containing set of all rows that are in first table but not in second table</a:t>
            </a:r>
          </a:p>
          <a:p>
            <a:pPr lvl="1" eaLnBrk="1" hangingPunct="1">
              <a:lnSpc>
                <a:spcPct val="80000"/>
              </a:lnSpc>
              <a:spcBef>
                <a:spcPct val="100000"/>
              </a:spcBef>
            </a:pPr>
            <a:r>
              <a:rPr lang="en-US" altLang="en-US" sz="2600" smtClean="0"/>
              <a:t>Uses the MINUS operator</a:t>
            </a:r>
          </a:p>
          <a:p>
            <a:pPr lvl="1" eaLnBrk="1" hangingPunct="1">
              <a:lnSpc>
                <a:spcPct val="80000"/>
              </a:lnSpc>
              <a:spcBef>
                <a:spcPct val="100000"/>
              </a:spcBef>
            </a:pPr>
            <a:r>
              <a:rPr lang="en-US" altLang="en-US" sz="2600" smtClean="0"/>
              <a:t>Not supported by SQL Server and Microsoft Access</a:t>
            </a:r>
          </a:p>
          <a:p>
            <a:pPr lvl="2" eaLnBrk="1" hangingPunct="1">
              <a:lnSpc>
                <a:spcPct val="80000"/>
              </a:lnSpc>
              <a:spcBef>
                <a:spcPct val="100000"/>
              </a:spcBef>
            </a:pPr>
            <a:r>
              <a:rPr lang="en-US" altLang="en-US" sz="2100" smtClean="0"/>
              <a:t>Use an alternate approach</a:t>
            </a:r>
          </a:p>
          <a:p>
            <a:pPr eaLnBrk="1" hangingPunct="1">
              <a:lnSpc>
                <a:spcPct val="80000"/>
              </a:lnSpc>
            </a:pPr>
            <a:endParaRPr lang="en-US" altLang="en-US" sz="2800" smtClean="0"/>
          </a:p>
        </p:txBody>
      </p:sp>
      <p:sp>
        <p:nvSpPr>
          <p:cNvPr id="37890" name="Rectangle 2"/>
          <p:cNvSpPr>
            <a:spLocks noGrp="1" noChangeArrowheads="1"/>
          </p:cNvSpPr>
          <p:nvPr>
            <p:ph type="title"/>
          </p:nvPr>
        </p:nvSpPr>
        <p:spPr/>
        <p:txBody>
          <a:bodyPr/>
          <a:lstStyle/>
          <a:p>
            <a:pPr eaLnBrk="1" hangingPunct="1"/>
            <a:r>
              <a:rPr lang="en-US" altLang="en-US" dirty="0" smtClean="0"/>
              <a:t>Set </a:t>
            </a:r>
            <a:r>
              <a:rPr lang="en-US" altLang="en-US" dirty="0" smtClean="0"/>
              <a:t>Operations</a:t>
            </a:r>
            <a:endParaRPr lang="en-US" alt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914400" y="1295400"/>
            <a:ext cx="7040563" cy="4332288"/>
          </a:xfrm>
        </p:spPr>
      </p:pic>
      <p:sp>
        <p:nvSpPr>
          <p:cNvPr id="38914" name="Rectangle 2"/>
          <p:cNvSpPr>
            <a:spLocks noGrp="1" noChangeArrowheads="1"/>
          </p:cNvSpPr>
          <p:nvPr>
            <p:ph type="title"/>
          </p:nvPr>
        </p:nvSpPr>
        <p:spPr/>
        <p:txBody>
          <a:bodyPr/>
          <a:lstStyle/>
          <a:p>
            <a:r>
              <a:rPr lang="en-US" altLang="en-US" dirty="0" smtClean="0"/>
              <a:t>Set </a:t>
            </a:r>
            <a:r>
              <a:rPr lang="en-US" altLang="en-US" dirty="0" smtClean="0"/>
              <a:t>Operations</a:t>
            </a:r>
            <a:endParaRPr lang="en-US" altLang="en-US" dirty="0" smtClean="0"/>
          </a:p>
        </p:txBody>
      </p:sp>
      <p:sp>
        <p:nvSpPr>
          <p:cNvPr id="38918" name="TextBox 7"/>
          <p:cNvSpPr txBox="1">
            <a:spLocks noChangeArrowheads="1"/>
          </p:cNvSpPr>
          <p:nvPr/>
        </p:nvSpPr>
        <p:spPr bwMode="auto">
          <a:xfrm>
            <a:off x="914400" y="5795963"/>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5-23: Using the MINUS operator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r>
              <a:rPr lang="en-US" altLang="en-US" sz="2800" smtClean="0"/>
              <a:t>ALL operator</a:t>
            </a:r>
          </a:p>
          <a:p>
            <a:pPr lvl="1" eaLnBrk="1" hangingPunct="1"/>
            <a:r>
              <a:rPr lang="en-US" altLang="en-US" smtClean="0"/>
              <a:t>Condition is true only if it satisfies all values</a:t>
            </a:r>
          </a:p>
          <a:p>
            <a:pPr eaLnBrk="1" hangingPunct="1"/>
            <a:r>
              <a:rPr lang="en-US" altLang="en-US" sz="2800" smtClean="0"/>
              <a:t>ANY operator</a:t>
            </a:r>
          </a:p>
          <a:p>
            <a:pPr lvl="1" eaLnBrk="1" hangingPunct="1"/>
            <a:r>
              <a:rPr lang="en-US" altLang="en-US" sz="2600" smtClean="0"/>
              <a:t>Condition is true only if it satisfies any value</a:t>
            </a:r>
          </a:p>
          <a:p>
            <a:pPr eaLnBrk="1" hangingPunct="1"/>
            <a:r>
              <a:rPr lang="en-US" altLang="en-US" sz="2800" smtClean="0"/>
              <a:t>Precede subquery with appropriate operator</a:t>
            </a:r>
          </a:p>
          <a:p>
            <a:pPr eaLnBrk="1" hangingPunct="1">
              <a:buFontTx/>
              <a:buNone/>
            </a:pPr>
            <a:endParaRPr lang="en-US" altLang="en-US" sz="2800" smtClean="0"/>
          </a:p>
        </p:txBody>
      </p:sp>
      <p:sp>
        <p:nvSpPr>
          <p:cNvPr id="39938" name="Rectangle 2"/>
          <p:cNvSpPr>
            <a:spLocks noGrp="1" noChangeArrowheads="1"/>
          </p:cNvSpPr>
          <p:nvPr>
            <p:ph type="title"/>
          </p:nvPr>
        </p:nvSpPr>
        <p:spPr/>
        <p:txBody>
          <a:bodyPr/>
          <a:lstStyle/>
          <a:p>
            <a:pPr eaLnBrk="1" hangingPunct="1"/>
            <a:r>
              <a:rPr lang="en-US" altLang="en-US" smtClean="0"/>
              <a:t>ALL and ANY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914400" y="1295400"/>
            <a:ext cx="7040563" cy="4332288"/>
          </a:xfrm>
        </p:spPr>
      </p:pic>
      <p:sp>
        <p:nvSpPr>
          <p:cNvPr id="40962" name="Rectangle 4"/>
          <p:cNvSpPr>
            <a:spLocks noGrp="1" noChangeArrowheads="1"/>
          </p:cNvSpPr>
          <p:nvPr>
            <p:ph type="title"/>
          </p:nvPr>
        </p:nvSpPr>
        <p:spPr/>
        <p:txBody>
          <a:bodyPr/>
          <a:lstStyle/>
          <a:p>
            <a:pPr eaLnBrk="1" hangingPunct="1"/>
            <a:r>
              <a:rPr lang="en-US" altLang="en-US" dirty="0" smtClean="0"/>
              <a:t>ALL and </a:t>
            </a:r>
            <a:r>
              <a:rPr lang="en-US" altLang="en-US" dirty="0" smtClean="0"/>
              <a:t>ANY</a:t>
            </a:r>
            <a:endParaRPr lang="en-US" altLang="en-US" dirty="0" smtClean="0"/>
          </a:p>
        </p:txBody>
      </p:sp>
      <p:sp>
        <p:nvSpPr>
          <p:cNvPr id="40966" name="TextBox 7"/>
          <p:cNvSpPr txBox="1">
            <a:spLocks noChangeArrowheads="1"/>
          </p:cNvSpPr>
          <p:nvPr/>
        </p:nvSpPr>
        <p:spPr bwMode="auto">
          <a:xfrm>
            <a:off x="914400" y="5795963"/>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5-25: SELECT command that uses the ALL operator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828800" y="1219200"/>
            <a:ext cx="5211763" cy="4379913"/>
          </a:xfrm>
        </p:spPr>
      </p:pic>
      <p:sp>
        <p:nvSpPr>
          <p:cNvPr id="41986" name="Rectangle 4"/>
          <p:cNvSpPr>
            <a:spLocks noGrp="1" noChangeArrowheads="1"/>
          </p:cNvSpPr>
          <p:nvPr>
            <p:ph type="title"/>
          </p:nvPr>
        </p:nvSpPr>
        <p:spPr/>
        <p:txBody>
          <a:bodyPr/>
          <a:lstStyle/>
          <a:p>
            <a:pPr eaLnBrk="1" hangingPunct="1"/>
            <a:r>
              <a:rPr lang="en-US" altLang="en-US" dirty="0" smtClean="0"/>
              <a:t>ALL and </a:t>
            </a:r>
            <a:r>
              <a:rPr lang="en-US" altLang="en-US" dirty="0" smtClean="0"/>
              <a:t>ANY</a:t>
            </a:r>
            <a:endParaRPr lang="en-US" altLang="en-US" dirty="0" smtClean="0"/>
          </a:p>
        </p:txBody>
      </p:sp>
      <p:sp>
        <p:nvSpPr>
          <p:cNvPr id="41990" name="TextBox 7"/>
          <p:cNvSpPr txBox="1">
            <a:spLocks noChangeArrowheads="1"/>
          </p:cNvSpPr>
          <p:nvPr/>
        </p:nvSpPr>
        <p:spPr bwMode="auto">
          <a:xfrm>
            <a:off x="1828800" y="5795963"/>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5-27: SELECT command with an ANY operator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pPr eaLnBrk="1" hangingPunct="1"/>
            <a:r>
              <a:rPr lang="en-US" altLang="en-US" sz="2800" smtClean="0"/>
              <a:t>Compares the tables in FROM clause and lists only those rows that satisfy condition in WHERE clause</a:t>
            </a:r>
          </a:p>
          <a:p>
            <a:pPr eaLnBrk="1" hangingPunct="1"/>
            <a:r>
              <a:rPr lang="en-US" altLang="en-US" sz="2800" smtClean="0"/>
              <a:t>INNER JOIN command</a:t>
            </a:r>
          </a:p>
          <a:p>
            <a:pPr lvl="1" eaLnBrk="1" hangingPunct="1"/>
            <a:r>
              <a:rPr lang="en-US" altLang="en-US" sz="2600" smtClean="0"/>
              <a:t>Update to SQL standard 1992</a:t>
            </a:r>
          </a:p>
        </p:txBody>
      </p:sp>
      <p:sp>
        <p:nvSpPr>
          <p:cNvPr id="44034" name="Rectangle 2"/>
          <p:cNvSpPr>
            <a:spLocks noGrp="1" noChangeArrowheads="1"/>
          </p:cNvSpPr>
          <p:nvPr>
            <p:ph type="title"/>
          </p:nvPr>
        </p:nvSpPr>
        <p:spPr/>
        <p:txBody>
          <a:bodyPr/>
          <a:lstStyle/>
          <a:p>
            <a:pPr eaLnBrk="1" hangingPunct="1"/>
            <a:r>
              <a:rPr lang="en-US" altLang="en-US" smtClean="0"/>
              <a:t>Inner Join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143000" y="1295400"/>
            <a:ext cx="6765925" cy="4387850"/>
          </a:xfrm>
        </p:spPr>
      </p:pic>
      <p:sp>
        <p:nvSpPr>
          <p:cNvPr id="45058" name="Rectangle 2"/>
          <p:cNvSpPr>
            <a:spLocks noGrp="1" noChangeArrowheads="1"/>
          </p:cNvSpPr>
          <p:nvPr>
            <p:ph type="title"/>
          </p:nvPr>
        </p:nvSpPr>
        <p:spPr/>
        <p:txBody>
          <a:bodyPr/>
          <a:lstStyle/>
          <a:p>
            <a:pPr eaLnBrk="1" hangingPunct="1"/>
            <a:r>
              <a:rPr lang="en-US" altLang="en-US" dirty="0" smtClean="0"/>
              <a:t>Inner </a:t>
            </a:r>
            <a:r>
              <a:rPr lang="en-US" altLang="en-US" dirty="0" smtClean="0"/>
              <a:t>Join</a:t>
            </a:r>
            <a:endParaRPr lang="en-US" altLang="en-US" dirty="0" smtClean="0"/>
          </a:p>
        </p:txBody>
      </p:sp>
      <p:sp>
        <p:nvSpPr>
          <p:cNvPr id="45062" name="TextBox 7"/>
          <p:cNvSpPr txBox="1">
            <a:spLocks noChangeArrowheads="1"/>
          </p:cNvSpPr>
          <p:nvPr/>
        </p:nvSpPr>
        <p:spPr bwMode="auto">
          <a:xfrm>
            <a:off x="1143000" y="5795963"/>
            <a:ext cx="6553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5-29: Query that uses and INNER JOIN clause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spcBef>
                <a:spcPct val="80000"/>
              </a:spcBef>
            </a:pPr>
            <a:r>
              <a:rPr lang="en-US" altLang="en-US" sz="2600" b="1" smtClean="0"/>
              <a:t>Left outer join</a:t>
            </a:r>
            <a:r>
              <a:rPr lang="en-US" altLang="en-US" sz="2600" smtClean="0"/>
              <a:t>: all rows from the table on the left (listed first in the query) will be included; matching rows only from the table on the right will be included</a:t>
            </a:r>
          </a:p>
          <a:p>
            <a:pPr eaLnBrk="1" hangingPunct="1">
              <a:spcBef>
                <a:spcPct val="80000"/>
              </a:spcBef>
            </a:pPr>
            <a:r>
              <a:rPr lang="en-US" altLang="en-US" sz="2600" b="1" smtClean="0"/>
              <a:t>Right outer join</a:t>
            </a:r>
            <a:r>
              <a:rPr lang="en-US" altLang="en-US" sz="2600" smtClean="0"/>
              <a:t>: all rows from the table on the right will be included; matching rows only from the table on the left will be included</a:t>
            </a:r>
            <a:endParaRPr lang="en-US" altLang="en-US" sz="2600" b="1" smtClean="0"/>
          </a:p>
          <a:p>
            <a:pPr eaLnBrk="1" hangingPunct="1">
              <a:spcBef>
                <a:spcPct val="80000"/>
              </a:spcBef>
            </a:pPr>
            <a:r>
              <a:rPr lang="en-US" altLang="en-US" sz="2600" b="1" smtClean="0"/>
              <a:t>Full outer join</a:t>
            </a:r>
            <a:r>
              <a:rPr lang="en-US" altLang="en-US" sz="2600" smtClean="0"/>
              <a:t>: all rows from both tables will be included regardless of matches</a:t>
            </a:r>
            <a:endParaRPr lang="en-US" altLang="en-US" sz="2600" b="1" smtClean="0"/>
          </a:p>
          <a:p>
            <a:pPr eaLnBrk="1" hangingPunct="1">
              <a:lnSpc>
                <a:spcPct val="90000"/>
              </a:lnSpc>
            </a:pPr>
            <a:endParaRPr lang="en-US" altLang="en-US" sz="2600" b="1" smtClean="0"/>
          </a:p>
        </p:txBody>
      </p:sp>
      <p:sp>
        <p:nvSpPr>
          <p:cNvPr id="46082" name="Rectangle 2"/>
          <p:cNvSpPr>
            <a:spLocks noGrp="1" noChangeArrowheads="1"/>
          </p:cNvSpPr>
          <p:nvPr>
            <p:ph type="title"/>
          </p:nvPr>
        </p:nvSpPr>
        <p:spPr/>
        <p:txBody>
          <a:bodyPr/>
          <a:lstStyle/>
          <a:p>
            <a:pPr eaLnBrk="1" hangingPunct="1"/>
            <a:r>
              <a:rPr lang="en-US" altLang="en-US" smtClean="0"/>
              <a:t>Outer Joins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noAutofit/>
          </a:bodyPr>
          <a:lstStyle/>
          <a:p>
            <a:pPr eaLnBrk="1" hangingPunct="1">
              <a:lnSpc>
                <a:spcPct val="80000"/>
              </a:lnSpc>
              <a:spcBef>
                <a:spcPct val="50000"/>
              </a:spcBef>
            </a:pPr>
            <a:r>
              <a:rPr lang="en-US" altLang="en-US" sz="2400" dirty="0" smtClean="0"/>
              <a:t>Join tables with WHERE clause</a:t>
            </a:r>
          </a:p>
          <a:p>
            <a:pPr eaLnBrk="1" hangingPunct="1">
              <a:lnSpc>
                <a:spcPct val="80000"/>
              </a:lnSpc>
              <a:spcBef>
                <a:spcPct val="50000"/>
              </a:spcBef>
            </a:pPr>
            <a:r>
              <a:rPr lang="en-US" altLang="en-US" sz="2400" dirty="0" smtClean="0"/>
              <a:t>Join tables with IN operator</a:t>
            </a:r>
          </a:p>
          <a:p>
            <a:pPr eaLnBrk="1" hangingPunct="1">
              <a:lnSpc>
                <a:spcPct val="80000"/>
              </a:lnSpc>
              <a:spcBef>
                <a:spcPct val="50000"/>
              </a:spcBef>
            </a:pPr>
            <a:r>
              <a:rPr lang="en-US" altLang="en-US" sz="2400" dirty="0" smtClean="0"/>
              <a:t>Join tables with EXISTS operator</a:t>
            </a:r>
          </a:p>
          <a:p>
            <a:pPr eaLnBrk="1" hangingPunct="1">
              <a:lnSpc>
                <a:spcPct val="80000"/>
              </a:lnSpc>
              <a:spcBef>
                <a:spcPct val="50000"/>
              </a:spcBef>
            </a:pPr>
            <a:r>
              <a:rPr lang="en-US" altLang="en-US" sz="2400" dirty="0" smtClean="0"/>
              <a:t>A </a:t>
            </a:r>
            <a:r>
              <a:rPr lang="en-US" altLang="en-US" sz="2400" dirty="0" err="1" smtClean="0"/>
              <a:t>subquery</a:t>
            </a:r>
            <a:r>
              <a:rPr lang="en-US" altLang="en-US" sz="2400" dirty="0" smtClean="0"/>
              <a:t> can contain another </a:t>
            </a:r>
            <a:r>
              <a:rPr lang="en-US" altLang="en-US" sz="2400" dirty="0" err="1" smtClean="0"/>
              <a:t>subquery</a:t>
            </a:r>
            <a:endParaRPr lang="en-US" altLang="en-US" sz="2400" dirty="0" smtClean="0"/>
          </a:p>
          <a:p>
            <a:pPr eaLnBrk="1" hangingPunct="1">
              <a:lnSpc>
                <a:spcPct val="80000"/>
              </a:lnSpc>
              <a:spcBef>
                <a:spcPct val="50000"/>
              </a:spcBef>
            </a:pPr>
            <a:r>
              <a:rPr lang="en-US" altLang="en-US" sz="2400" dirty="0" smtClean="0"/>
              <a:t>Use an alias to simplify SQL command as well to create </a:t>
            </a:r>
            <a:r>
              <a:rPr lang="en-US" altLang="en-US" sz="2400" dirty="0" smtClean="0"/>
              <a:t>self-join</a:t>
            </a:r>
          </a:p>
          <a:p>
            <a:pPr>
              <a:spcBef>
                <a:spcPct val="50000"/>
              </a:spcBef>
            </a:pPr>
            <a:r>
              <a:rPr lang="en-US" altLang="en-US" sz="2000" dirty="0" smtClean="0"/>
              <a:t>UNION, INTERSECT, MINUS </a:t>
            </a:r>
          </a:p>
          <a:p>
            <a:pPr>
              <a:spcBef>
                <a:spcPct val="50000"/>
              </a:spcBef>
            </a:pPr>
            <a:r>
              <a:rPr lang="en-US" altLang="en-US" sz="2000" dirty="0" smtClean="0"/>
              <a:t>ALL and ANY operators</a:t>
            </a:r>
          </a:p>
          <a:p>
            <a:pPr>
              <a:spcBef>
                <a:spcPct val="50000"/>
              </a:spcBef>
            </a:pPr>
            <a:r>
              <a:rPr lang="en-US" altLang="en-US" sz="2000" dirty="0" smtClean="0"/>
              <a:t>Inner join</a:t>
            </a:r>
          </a:p>
          <a:p>
            <a:pPr>
              <a:spcBef>
                <a:spcPct val="50000"/>
              </a:spcBef>
            </a:pPr>
            <a:r>
              <a:rPr lang="en-US" altLang="en-US" sz="2000" dirty="0" smtClean="0"/>
              <a:t>Outer </a:t>
            </a:r>
            <a:r>
              <a:rPr lang="en-US" altLang="en-US" sz="2000" dirty="0" smtClean="0"/>
              <a:t>joins: </a:t>
            </a:r>
            <a:r>
              <a:rPr lang="en-US" altLang="en-US" sz="1600" dirty="0" smtClean="0"/>
              <a:t>Left</a:t>
            </a:r>
            <a:r>
              <a:rPr lang="en-US" altLang="en-US" sz="1600" dirty="0" smtClean="0"/>
              <a:t>, </a:t>
            </a:r>
            <a:r>
              <a:rPr lang="en-US" altLang="en-US" sz="1600" dirty="0" smtClean="0"/>
              <a:t>Right and </a:t>
            </a:r>
            <a:r>
              <a:rPr lang="en-US" altLang="en-US" sz="1600" dirty="0" smtClean="0"/>
              <a:t>F</a:t>
            </a:r>
            <a:r>
              <a:rPr lang="en-US" altLang="en-US" sz="1600" dirty="0" smtClean="0"/>
              <a:t>ull</a:t>
            </a:r>
            <a:endParaRPr lang="en-US" altLang="en-US" sz="2400" dirty="0" smtClean="0"/>
          </a:p>
        </p:txBody>
      </p:sp>
      <p:sp>
        <p:nvSpPr>
          <p:cNvPr id="48130" name="Rectangle 2"/>
          <p:cNvSpPr>
            <a:spLocks noGrp="1" noChangeArrowheads="1"/>
          </p:cNvSpPr>
          <p:nvPr>
            <p:ph type="title"/>
          </p:nvPr>
        </p:nvSpPr>
        <p:spPr/>
        <p:txBody>
          <a:bodyPr/>
          <a:lstStyle/>
          <a:p>
            <a:pPr eaLnBrk="1" hangingPunct="1"/>
            <a:r>
              <a:rPr lang="en-US" altLang="en-US" smtClean="0"/>
              <a:t>Summary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normAutofit lnSpcReduction="10000"/>
          </a:bodyPr>
          <a:lstStyle/>
          <a:p>
            <a:r>
              <a:rPr lang="en-US" sz="2400" dirty="0" smtClean="0"/>
              <a:t>Using the </a:t>
            </a:r>
            <a:r>
              <a:rPr lang="en-US" sz="2400" dirty="0" err="1" smtClean="0"/>
              <a:t>Solomaris</a:t>
            </a:r>
            <a:r>
              <a:rPr lang="en-US" sz="2400" dirty="0" smtClean="0"/>
              <a:t> Condominium Group (SCG) database </a:t>
            </a:r>
            <a:r>
              <a:rPr lang="en-US" sz="2400" dirty="0" smtClean="0"/>
              <a:t>(Figures </a:t>
            </a:r>
            <a:r>
              <a:rPr lang="en-US" sz="2400" dirty="0" smtClean="0"/>
              <a:t>1-9 </a:t>
            </a:r>
            <a:r>
              <a:rPr lang="en-US" sz="2400" dirty="0" smtClean="0"/>
              <a:t>to </a:t>
            </a:r>
            <a:r>
              <a:rPr lang="en-US" sz="2400" dirty="0" smtClean="0"/>
              <a:t>1-13 </a:t>
            </a:r>
            <a:r>
              <a:rPr lang="en-US" sz="2400" dirty="0" smtClean="0"/>
              <a:t>in the book) complete the following </a:t>
            </a:r>
            <a:r>
              <a:rPr lang="en-US" sz="2400" dirty="0" smtClean="0"/>
              <a:t>exercises:</a:t>
            </a:r>
          </a:p>
          <a:p>
            <a:pPr marL="850392" lvl="1" indent="-457200">
              <a:buFont typeface="+mj-lt"/>
              <a:buAutoNum type="arabicPeriod"/>
            </a:pPr>
            <a:r>
              <a:rPr lang="en-US" sz="2000" dirty="0" smtClean="0"/>
              <a:t>If you do not have the SCG tables and data created, create them first.</a:t>
            </a:r>
            <a:endParaRPr lang="en-US" sz="2000" dirty="0" smtClean="0"/>
          </a:p>
          <a:p>
            <a:pPr marL="850392" lvl="1" indent="-457200">
              <a:buFont typeface="+mj-lt"/>
              <a:buAutoNum type="arabicPeriod"/>
            </a:pPr>
            <a:r>
              <a:rPr lang="en-US" sz="2000" dirty="0" smtClean="0"/>
              <a:t>For every condo, list the location number, unit number, condo fee, owner number, owner’s first and last name</a:t>
            </a:r>
          </a:p>
          <a:p>
            <a:pPr marL="850392" lvl="1" indent="-457200">
              <a:buFont typeface="+mj-lt"/>
              <a:buAutoNum type="arabicPeriod"/>
            </a:pPr>
            <a:r>
              <a:rPr lang="en-US" altLang="en-US" sz="2000" dirty="0" smtClean="0"/>
              <a:t>List the square footage, owner number, owner first and last name for each condo with three bedrooms.</a:t>
            </a:r>
          </a:p>
          <a:p>
            <a:pPr marL="850392" lvl="1" indent="-457200">
              <a:buFont typeface="+mj-lt"/>
              <a:buAutoNum type="arabicPeriod"/>
            </a:pPr>
            <a:r>
              <a:rPr lang="en-US" altLang="en-US" sz="2000" dirty="0" smtClean="0"/>
              <a:t>List the condo ID, square footage, owner number, service ID, number of estimated hours and number of spent hours for each service request with category number 4. Make sure each condo is included regardless of whether the condo currently has any service requests for category 4.</a:t>
            </a:r>
            <a:endParaRPr lang="en-US" altLang="en-US" dirty="0" smtClean="0"/>
          </a:p>
        </p:txBody>
      </p:sp>
      <p:sp>
        <p:nvSpPr>
          <p:cNvPr id="49154" name="Rectangle 2"/>
          <p:cNvSpPr>
            <a:spLocks noGrp="1" noChangeArrowheads="1"/>
          </p:cNvSpPr>
          <p:nvPr>
            <p:ph type="title"/>
          </p:nvPr>
        </p:nvSpPr>
        <p:spPr/>
        <p:txBody>
          <a:bodyPr/>
          <a:lstStyle/>
          <a:p>
            <a:pPr eaLnBrk="1" hangingPunct="1"/>
            <a:r>
              <a:rPr lang="en-US" altLang="en-US" dirty="0" smtClean="0"/>
              <a:t>Exercise</a:t>
            </a:r>
            <a:endParaRPr lang="en-US"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209800" y="1066800"/>
            <a:ext cx="4649788" cy="4525963"/>
          </a:xfrm>
        </p:spPr>
      </p:pic>
      <p:sp>
        <p:nvSpPr>
          <p:cNvPr id="12290" name="Rectangle 9"/>
          <p:cNvSpPr>
            <a:spLocks noGrp="1" noChangeArrowheads="1"/>
          </p:cNvSpPr>
          <p:nvPr>
            <p:ph type="title"/>
          </p:nvPr>
        </p:nvSpPr>
        <p:spPr>
          <a:xfrm>
            <a:off x="457200" y="274638"/>
            <a:ext cx="8229600" cy="792162"/>
          </a:xfrm>
        </p:spPr>
        <p:txBody>
          <a:bodyPr/>
          <a:lstStyle/>
          <a:p>
            <a:pPr eaLnBrk="1" hangingPunct="1"/>
            <a:r>
              <a:rPr lang="en-US" altLang="en-US" dirty="0" smtClean="0"/>
              <a:t>Joining Two </a:t>
            </a:r>
            <a:r>
              <a:rPr lang="en-US" altLang="en-US" dirty="0" smtClean="0"/>
              <a:t>Tables</a:t>
            </a:r>
            <a:endParaRPr lang="en-US" altLang="en-US" dirty="0" smtClean="0"/>
          </a:p>
        </p:txBody>
      </p:sp>
      <p:sp>
        <p:nvSpPr>
          <p:cNvPr id="12294" name="TextBox 2"/>
          <p:cNvSpPr txBox="1">
            <a:spLocks noChangeArrowheads="1"/>
          </p:cNvSpPr>
          <p:nvPr/>
        </p:nvSpPr>
        <p:spPr bwMode="auto">
          <a:xfrm>
            <a:off x="2057400" y="5791200"/>
            <a:ext cx="5410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5-1: Joining two tables with a single SQL command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1295400"/>
            <a:ext cx="8229600" cy="4227513"/>
          </a:xfrm>
        </p:spPr>
      </p:pic>
      <p:sp>
        <p:nvSpPr>
          <p:cNvPr id="13314" name="Rectangle 9"/>
          <p:cNvSpPr>
            <a:spLocks noGrp="1" noChangeArrowheads="1"/>
          </p:cNvSpPr>
          <p:nvPr>
            <p:ph type="title"/>
          </p:nvPr>
        </p:nvSpPr>
        <p:spPr/>
        <p:txBody>
          <a:bodyPr/>
          <a:lstStyle/>
          <a:p>
            <a:pPr eaLnBrk="1" hangingPunct="1"/>
            <a:r>
              <a:rPr lang="en-US" altLang="en-US" dirty="0" smtClean="0"/>
              <a:t>Joining Two </a:t>
            </a:r>
            <a:r>
              <a:rPr lang="en-US" altLang="en-US" dirty="0" smtClean="0"/>
              <a:t>Tables</a:t>
            </a:r>
            <a:endParaRPr lang="en-US" altLang="en-US" dirty="0" smtClean="0"/>
          </a:p>
        </p:txBody>
      </p:sp>
      <p:sp>
        <p:nvSpPr>
          <p:cNvPr id="13318" name="TextBox 7"/>
          <p:cNvSpPr txBox="1">
            <a:spLocks noChangeArrowheads="1"/>
          </p:cNvSpPr>
          <p:nvPr/>
        </p:nvSpPr>
        <p:spPr bwMode="auto">
          <a:xfrm>
            <a:off x="381000" y="5638800"/>
            <a:ext cx="5410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5-2: Restricting the rows in a join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676400" y="1066800"/>
            <a:ext cx="5662613" cy="4525963"/>
          </a:xfrm>
        </p:spPr>
      </p:pic>
      <p:sp>
        <p:nvSpPr>
          <p:cNvPr id="14338" name="Rectangle 9"/>
          <p:cNvSpPr>
            <a:spLocks noGrp="1" noChangeArrowheads="1"/>
          </p:cNvSpPr>
          <p:nvPr>
            <p:ph type="title"/>
          </p:nvPr>
        </p:nvSpPr>
        <p:spPr>
          <a:xfrm>
            <a:off x="457200" y="228600"/>
            <a:ext cx="8229600" cy="960438"/>
          </a:xfrm>
        </p:spPr>
        <p:txBody>
          <a:bodyPr/>
          <a:lstStyle/>
          <a:p>
            <a:pPr eaLnBrk="1" hangingPunct="1"/>
            <a:r>
              <a:rPr lang="en-US" altLang="en-US" dirty="0" smtClean="0"/>
              <a:t>Joining Two </a:t>
            </a:r>
            <a:r>
              <a:rPr lang="en-US" altLang="en-US" dirty="0" smtClean="0"/>
              <a:t>Tables</a:t>
            </a:r>
            <a:endParaRPr lang="en-US" altLang="en-US" dirty="0" smtClean="0"/>
          </a:p>
        </p:txBody>
      </p:sp>
      <p:sp>
        <p:nvSpPr>
          <p:cNvPr id="14342" name="TextBox 7"/>
          <p:cNvSpPr txBox="1">
            <a:spLocks noChangeArrowheads="1"/>
          </p:cNvSpPr>
          <p:nvPr/>
        </p:nvSpPr>
        <p:spPr bwMode="auto">
          <a:xfrm>
            <a:off x="1676400" y="5791200"/>
            <a:ext cx="5410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5-3: Joining the ORDER_LINE and ITEM tables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spcBef>
                <a:spcPct val="100000"/>
              </a:spcBef>
            </a:pPr>
            <a:r>
              <a:rPr lang="en-US" altLang="en-US" sz="2800" smtClean="0"/>
              <a:t>Can join tables using:</a:t>
            </a:r>
          </a:p>
          <a:p>
            <a:pPr lvl="1" eaLnBrk="1" hangingPunct="1">
              <a:spcBef>
                <a:spcPct val="100000"/>
              </a:spcBef>
            </a:pPr>
            <a:r>
              <a:rPr lang="en-US" altLang="en-US" sz="2600" smtClean="0"/>
              <a:t>WHERE clause</a:t>
            </a:r>
          </a:p>
          <a:p>
            <a:pPr lvl="1" eaLnBrk="1" hangingPunct="1">
              <a:spcBef>
                <a:spcPct val="100000"/>
              </a:spcBef>
            </a:pPr>
            <a:r>
              <a:rPr lang="en-US" altLang="en-US" sz="2600" smtClean="0"/>
              <a:t>IN operator with a subquery</a:t>
            </a:r>
          </a:p>
          <a:p>
            <a:pPr lvl="1" eaLnBrk="1" hangingPunct="1">
              <a:spcBef>
                <a:spcPct val="100000"/>
              </a:spcBef>
            </a:pPr>
            <a:r>
              <a:rPr lang="en-US" altLang="en-US" sz="2600" smtClean="0"/>
              <a:t>EXISTS operator with a subquery</a:t>
            </a:r>
          </a:p>
          <a:p>
            <a:pPr eaLnBrk="1" hangingPunct="1"/>
            <a:endParaRPr lang="en-US" altLang="en-US" sz="2800" smtClean="0"/>
          </a:p>
          <a:p>
            <a:pPr eaLnBrk="1" hangingPunct="1"/>
            <a:endParaRPr lang="en-US" altLang="en-US" smtClean="0"/>
          </a:p>
        </p:txBody>
      </p:sp>
      <p:sp>
        <p:nvSpPr>
          <p:cNvPr id="15362" name="Rectangle 2"/>
          <p:cNvSpPr>
            <a:spLocks noGrp="1" noChangeArrowheads="1"/>
          </p:cNvSpPr>
          <p:nvPr>
            <p:ph type="title"/>
          </p:nvPr>
        </p:nvSpPr>
        <p:spPr/>
        <p:txBody>
          <a:bodyPr/>
          <a:lstStyle/>
          <a:p>
            <a:pPr eaLnBrk="1" hangingPunct="1"/>
            <a:r>
              <a:rPr lang="en-US" altLang="en-US" sz="3600" smtClean="0"/>
              <a:t>Comparing JOINS, IN, and EXISTS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9"/>
          <p:cNvSpPr>
            <a:spLocks noGrp="1" noChangeArrowheads="1"/>
          </p:cNvSpPr>
          <p:nvPr>
            <p:ph idx="1"/>
          </p:nvPr>
        </p:nvSpPr>
        <p:spPr/>
        <p:txBody>
          <a:bodyPr/>
          <a:lstStyle/>
          <a:p>
            <a:pPr eaLnBrk="1" hangingPunct="1"/>
            <a:r>
              <a:rPr lang="en-US" altLang="en-US" sz="2800" smtClean="0"/>
              <a:t>WHERE clause</a:t>
            </a:r>
          </a:p>
        </p:txBody>
      </p:sp>
      <p:sp>
        <p:nvSpPr>
          <p:cNvPr id="16386" name="Rectangle 8"/>
          <p:cNvSpPr>
            <a:spLocks noGrp="1" noChangeArrowheads="1"/>
          </p:cNvSpPr>
          <p:nvPr>
            <p:ph type="title"/>
          </p:nvPr>
        </p:nvSpPr>
        <p:spPr>
          <a:xfrm>
            <a:off x="381000" y="304800"/>
            <a:ext cx="8229600" cy="1143000"/>
          </a:xfrm>
        </p:spPr>
        <p:txBody>
          <a:bodyPr/>
          <a:lstStyle/>
          <a:p>
            <a:pPr eaLnBrk="1" hangingPunct="1"/>
            <a:r>
              <a:rPr lang="en-US" altLang="en-US" sz="3200" dirty="0" smtClean="0"/>
              <a:t>Comparing JOINS, IN, and </a:t>
            </a:r>
            <a:r>
              <a:rPr lang="en-US" altLang="en-US" sz="3200" dirty="0" smtClean="0"/>
              <a:t>EXISTS</a:t>
            </a:r>
            <a:endParaRPr lang="en-US" altLang="en-US" sz="3200" dirty="0" smtClean="0"/>
          </a:p>
        </p:txBody>
      </p:sp>
      <p:pic>
        <p:nvPicPr>
          <p:cNvPr id="16390" name="Picture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2057400"/>
            <a:ext cx="6675438" cy="355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1" name="TextBox 7"/>
          <p:cNvSpPr txBox="1">
            <a:spLocks noChangeArrowheads="1"/>
          </p:cNvSpPr>
          <p:nvPr/>
        </p:nvSpPr>
        <p:spPr bwMode="auto">
          <a:xfrm>
            <a:off x="609600" y="5715000"/>
            <a:ext cx="7086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5-4: Restricting the rows when joining the ORDER_LINE and ITEM tables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717550" y="1371600"/>
            <a:ext cx="7040563" cy="4117975"/>
          </a:xfrm>
        </p:spPr>
      </p:pic>
      <p:sp>
        <p:nvSpPr>
          <p:cNvPr id="17410" name="Rectangle 2"/>
          <p:cNvSpPr>
            <a:spLocks noGrp="1" noChangeArrowheads="1"/>
          </p:cNvSpPr>
          <p:nvPr>
            <p:ph type="title"/>
          </p:nvPr>
        </p:nvSpPr>
        <p:spPr/>
        <p:txBody>
          <a:bodyPr/>
          <a:lstStyle/>
          <a:p>
            <a:pPr eaLnBrk="1" hangingPunct="1"/>
            <a:r>
              <a:rPr lang="en-US" altLang="en-US" sz="3600" smtClean="0"/>
              <a:t>Using the IN Operator</a:t>
            </a:r>
          </a:p>
        </p:txBody>
      </p:sp>
      <p:sp>
        <p:nvSpPr>
          <p:cNvPr id="17414" name="TextBox 7"/>
          <p:cNvSpPr txBox="1">
            <a:spLocks noChangeArrowheads="1"/>
          </p:cNvSpPr>
          <p:nvPr/>
        </p:nvSpPr>
        <p:spPr bwMode="auto">
          <a:xfrm>
            <a:off x="685800" y="5665788"/>
            <a:ext cx="6781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5-5: Using the IN operator instead of a join to query two tables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8/23/2016"/>
</p:tagLst>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heme1">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WA_150">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2384</TotalTime>
  <Words>1157</Words>
  <Application>Microsoft Office PowerPoint</Application>
  <PresentationFormat>On-screen Show (4:3)</PresentationFormat>
  <Paragraphs>151</Paragraphs>
  <Slides>39</Slides>
  <Notes>1</Notes>
  <HiddenSlides>0</HiddenSlides>
  <MMClips>0</MMClips>
  <ScaleCrop>false</ScaleCrop>
  <HeadingPairs>
    <vt:vector size="4" baseType="variant">
      <vt:variant>
        <vt:lpstr>Theme</vt:lpstr>
      </vt:variant>
      <vt:variant>
        <vt:i4>5</vt:i4>
      </vt:variant>
      <vt:variant>
        <vt:lpstr>Slide Titles</vt:lpstr>
      </vt:variant>
      <vt:variant>
        <vt:i4>39</vt:i4>
      </vt:variant>
    </vt:vector>
  </HeadingPairs>
  <TitlesOfParts>
    <vt:vector size="44" baseType="lpstr">
      <vt:lpstr>Theme1</vt:lpstr>
      <vt:lpstr>2_Default Design</vt:lpstr>
      <vt:lpstr>1_Default Design</vt:lpstr>
      <vt:lpstr>3_Default Design</vt:lpstr>
      <vt:lpstr>WA_150</vt:lpstr>
      <vt:lpstr>Data Development Utilizing Database Design and SQL</vt:lpstr>
      <vt:lpstr>Querying Multiple Tables</vt:lpstr>
      <vt:lpstr>Joining Two Tables</vt:lpstr>
      <vt:lpstr>Joining Two Tables</vt:lpstr>
      <vt:lpstr>Joining Two Tables</vt:lpstr>
      <vt:lpstr>Joining Two Tables</vt:lpstr>
      <vt:lpstr>Comparing JOINS, IN, and EXISTS</vt:lpstr>
      <vt:lpstr>Comparing JOINS, IN, and EXISTS</vt:lpstr>
      <vt:lpstr>Using the IN Operator</vt:lpstr>
      <vt:lpstr>Using the EXISTS Operator</vt:lpstr>
      <vt:lpstr>Using the EXISTS Operator </vt:lpstr>
      <vt:lpstr>Using a Subquery within a Subquery</vt:lpstr>
      <vt:lpstr>Using a Subquery within a Subquery</vt:lpstr>
      <vt:lpstr>Using a Subquery within a Subquery</vt:lpstr>
      <vt:lpstr>A Comprehensive Example</vt:lpstr>
      <vt:lpstr>Using an Alias</vt:lpstr>
      <vt:lpstr>Using an Alias</vt:lpstr>
      <vt:lpstr>Joining a Table to Itself</vt:lpstr>
      <vt:lpstr>Joining a Table to Itself</vt:lpstr>
      <vt:lpstr>Using a Self-Join on a Primary Key</vt:lpstr>
      <vt:lpstr>Using a Self-Join on a Primary Key</vt:lpstr>
      <vt:lpstr>Joining Several Tables</vt:lpstr>
      <vt:lpstr>Joining Several Tables </vt:lpstr>
      <vt:lpstr>Joining Several Tables</vt:lpstr>
      <vt:lpstr>Exercise</vt:lpstr>
      <vt:lpstr>Set Operations</vt:lpstr>
      <vt:lpstr>Set Operations</vt:lpstr>
      <vt:lpstr>Set Operations</vt:lpstr>
      <vt:lpstr>Set Operations</vt:lpstr>
      <vt:lpstr>Set Operations</vt:lpstr>
      <vt:lpstr>Set Operations</vt:lpstr>
      <vt:lpstr>ALL and ANY</vt:lpstr>
      <vt:lpstr>ALL and ANY</vt:lpstr>
      <vt:lpstr>ALL and ANY</vt:lpstr>
      <vt:lpstr>Inner Join</vt:lpstr>
      <vt:lpstr>Inner Join</vt:lpstr>
      <vt:lpstr>Outer Joins</vt:lpstr>
      <vt:lpstr>Summary</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Course Technology</dc:creator>
  <cp:lastModifiedBy>ADMINIBM</cp:lastModifiedBy>
  <cp:revision>111</cp:revision>
  <dcterms:created xsi:type="dcterms:W3CDTF">2005-10-08T18:38:02Z</dcterms:created>
  <dcterms:modified xsi:type="dcterms:W3CDTF">2016-10-01T12:37:46Z</dcterms:modified>
</cp:coreProperties>
</file>