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3" r:id="rId6"/>
    <p:sldId id="265" r:id="rId7"/>
    <p:sldId id="264" r:id="rId8"/>
    <p:sldId id="266" r:id="rId9"/>
    <p:sldId id="267" r:id="rId1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-127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4A60-6C7D-4470-B60B-78C34AF2A18E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F29-CDA4-4C45-893A-368F1816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7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BC3152-9A5B-41DC-BE8C-AC310CBE2897}" type="datetime1">
              <a:rPr lang="en-US" smtClean="0"/>
              <a:pPr/>
              <a:t>9/25/2017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59D3-816E-4051-BC50-CDA72DFF8999}" type="datetime1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6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88FA-53C0-4CE4-A1AB-1302DBC73B2E}" type="datetime1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3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C8D2DEF-508A-490E-B826-B8E9ADCEA5DF}" type="datetime1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0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916E-9DE6-4132-8E62-20CA0FBD85EB}" type="datetime1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61272" y="6332561"/>
            <a:ext cx="1877417" cy="52543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r>
              <a:rPr lang="en-US" dirty="0" smtClean="0"/>
              <a:t>PHP Programming with MySQL, second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273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7FC6-D092-4910-8BB0-BD4028BEB248}" type="datetime1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193190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DB1B-C9AA-4CC3-A08D-39CA6391468D}" type="datetime1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5194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2D0B-A3BE-4B7E-B57F-50E93C7825C4}" type="datetime1">
              <a:rPr lang="en-US" smtClean="0"/>
              <a:pPr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7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9BD-957B-49EB-980A-795B1F849408}" type="datetime1">
              <a:rPr lang="en-US" smtClean="0"/>
              <a:pPr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9794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9593-0951-4071-8CF5-C84A8E0CB6E7}" type="datetime1">
              <a:rPr lang="en-US" smtClean="0"/>
              <a:pPr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9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C81C7AE-DC6F-4078-9019-9BF0984F0383}" type="datetime1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6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6C4CE3-4212-455C-B8D8-1B74372D5B0A}" type="datetime1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5" y="6407950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53151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fld id="{8F6EECA8-8906-4E82-B78E-65C57EE68CC0}" type="datetime1">
              <a:rPr lang="en-US" smtClean="0"/>
              <a:pPr/>
              <a:t>9/25/2017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88008" y="6407950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50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83" y="6198163"/>
            <a:ext cx="766549" cy="5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l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l" rtl="0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arantius.com/password" TargetMode="External"/><Relationship Id="rId2" Type="http://schemas.openxmlformats.org/officeDocument/2006/relationships/hyperlink" Target="https://wordpress.org/plugins/username-chang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point.com/2-step-verification-wordpress-using-google-authenticator/" TargetMode="External"/><Relationship Id="rId2" Type="http://schemas.openxmlformats.org/officeDocument/2006/relationships/hyperlink" Target="https://www.sitepoint.com/no-captcha-integration-wordpres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teground.com/tutorials/wordpress/customize-theme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Content Management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3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Hardening a </a:t>
            </a:r>
            <a:r>
              <a:rPr lang="en-US" sz="3600" dirty="0" err="1" smtClean="0"/>
              <a:t>Wordpress</a:t>
            </a:r>
            <a:r>
              <a:rPr lang="en-US" sz="3600" dirty="0" smtClean="0"/>
              <a:t> Site</a:t>
            </a:r>
            <a:endParaRPr lang="en-US" altLang="en-US" sz="4000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Security is the major concern with open-source software. </a:t>
            </a:r>
          </a:p>
          <a:p>
            <a:r>
              <a:rPr lang="en-US" sz="2400" dirty="0" smtClean="0"/>
              <a:t>A key area that attackers will attempt to access is the </a:t>
            </a:r>
            <a:r>
              <a:rPr lang="en-US" sz="2400" dirty="0" err="1" smtClean="0"/>
              <a:t>WordPress</a:t>
            </a:r>
            <a:r>
              <a:rPr lang="en-US" sz="2400" dirty="0" smtClean="0"/>
              <a:t> administration interface. If a malicious user is able to login as an admin, they’ll be free to do whatever they like to your site.</a:t>
            </a:r>
          </a:p>
          <a:p>
            <a:r>
              <a:rPr lang="en-US" sz="2400" dirty="0" smtClean="0"/>
              <a:t>Some will attempt to login using a brute force attack, by setting up a </a:t>
            </a:r>
            <a:r>
              <a:rPr lang="en-US" sz="2400" dirty="0" err="1" smtClean="0"/>
              <a:t>botnet</a:t>
            </a:r>
            <a:r>
              <a:rPr lang="en-US" sz="2400" dirty="0" smtClean="0"/>
              <a:t> (many computers which the attacker controls) to repetitively attempting to login to your site, using different username and password combinations.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1674" y="6332561"/>
            <a:ext cx="4207016" cy="525439"/>
          </a:xfrm>
        </p:spPr>
        <p:txBody>
          <a:bodyPr/>
          <a:lstStyle/>
          <a:p>
            <a:r>
              <a:rPr lang="en-US" sz="1000" dirty="0" smtClean="0"/>
              <a:t>https://www.sitepoint.com/tips-to-secure-wordpress/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823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Hardening a </a:t>
            </a:r>
            <a:r>
              <a:rPr lang="en-US" sz="3600" dirty="0" err="1" smtClean="0"/>
              <a:t>Wordpress</a:t>
            </a:r>
            <a:r>
              <a:rPr lang="en-US" sz="3600" dirty="0" smtClean="0"/>
              <a:t> Site: User name and Password</a:t>
            </a:r>
            <a:endParaRPr lang="en-US" altLang="en-US" sz="4000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Avoid using the default </a:t>
            </a:r>
            <a:r>
              <a:rPr lang="en-US" sz="1600" i="1" dirty="0" smtClean="0"/>
              <a:t>admin</a:t>
            </a:r>
            <a:r>
              <a:rPr lang="en-US" sz="1600" dirty="0" smtClean="0"/>
              <a:t> username. While you’re able to choose your own username when setting up a new </a:t>
            </a:r>
            <a:r>
              <a:rPr lang="en-US" sz="1600" dirty="0" err="1" smtClean="0"/>
              <a:t>WordPress</a:t>
            </a:r>
            <a:r>
              <a:rPr lang="en-US" sz="1600" dirty="0" smtClean="0"/>
              <a:t> site, if you’ve already set your username to </a:t>
            </a:r>
            <a:r>
              <a:rPr lang="en-US" sz="1600" i="1" dirty="0" smtClean="0"/>
              <a:t>admin</a:t>
            </a:r>
            <a:r>
              <a:rPr lang="en-US" sz="1600" dirty="0" smtClean="0"/>
              <a:t>, you can use a </a:t>
            </a:r>
            <a:r>
              <a:rPr lang="en-US" sz="1600" dirty="0" err="1" smtClean="0"/>
              <a:t>WordPress</a:t>
            </a:r>
            <a:r>
              <a:rPr lang="en-US" sz="1600" dirty="0" smtClean="0"/>
              <a:t> </a:t>
            </a:r>
            <a:r>
              <a:rPr lang="en-US" sz="1600" dirty="0" err="1" smtClean="0"/>
              <a:t>Plugin</a:t>
            </a:r>
            <a:r>
              <a:rPr lang="en-US" sz="1600" dirty="0" smtClean="0"/>
              <a:t> such as </a:t>
            </a:r>
            <a:r>
              <a:rPr lang="en-US" sz="1600" dirty="0" smtClean="0">
                <a:hlinkClick r:id="rId2" tooltip="WordPress Username Changer"/>
              </a:rPr>
              <a:t>Username Changer</a:t>
            </a:r>
            <a:r>
              <a:rPr lang="en-US" sz="1600" dirty="0" smtClean="0"/>
              <a:t> to change your username to something more secure. You can also create a new user with admin rights and remove the old ‘admin’ username.</a:t>
            </a:r>
          </a:p>
          <a:p>
            <a:r>
              <a:rPr lang="en-US" sz="1600" dirty="0" smtClean="0"/>
              <a:t>Try to avoid common usernames such as </a:t>
            </a:r>
            <a:r>
              <a:rPr lang="en-US" sz="1600" i="1" dirty="0" smtClean="0"/>
              <a:t>administrator</a:t>
            </a:r>
            <a:r>
              <a:rPr lang="en-US" sz="1600" dirty="0" smtClean="0"/>
              <a:t>, your website’s name or your name.</a:t>
            </a:r>
          </a:p>
          <a:p>
            <a:r>
              <a:rPr lang="en-US" sz="1600" dirty="0" smtClean="0"/>
              <a:t>For passwords, it’s important to choose a complex password comprised of letters, numbers and characters. Don’t choose a password that’s similar to your username, website name or a simple word with a few changes. Avoid dictionary words, and preferably use a random string of characters. A good password management tool will help you securely generate, store and use these complex passwords.</a:t>
            </a:r>
          </a:p>
          <a:p>
            <a:r>
              <a:rPr lang="en-US" sz="1600" dirty="0" smtClean="0"/>
              <a:t>Alternatively, an easy way to remember a password, whilst maintaining sufficient complexity, is to use a phonetic password generator (such </a:t>
            </a:r>
            <a:r>
              <a:rPr lang="en-US" sz="1600" dirty="0" smtClean="0">
                <a:hlinkClick r:id="rId3"/>
              </a:rPr>
              <a:t>https://tools.arantius.com/password</a:t>
            </a:r>
            <a:r>
              <a:rPr lang="en-US" sz="1600" dirty="0" smtClean="0"/>
              <a:t> ).</a:t>
            </a:r>
            <a:endParaRPr lang="en-US" sz="1600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1674" y="6332561"/>
            <a:ext cx="4207016" cy="525439"/>
          </a:xfrm>
        </p:spPr>
        <p:txBody>
          <a:bodyPr/>
          <a:lstStyle/>
          <a:p>
            <a:r>
              <a:rPr lang="en-US" sz="1000" dirty="0" smtClean="0"/>
              <a:t>https://www.sitepoint.com/tips-to-secure-wordpress/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823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Hardening a </a:t>
            </a:r>
            <a:r>
              <a:rPr lang="en-US" sz="3600" dirty="0" err="1" smtClean="0"/>
              <a:t>Wordpress</a:t>
            </a:r>
            <a:r>
              <a:rPr lang="en-US" sz="3600" dirty="0" smtClean="0"/>
              <a:t> Site: Two-factor authentication</a:t>
            </a:r>
            <a:endParaRPr lang="en-US" altLang="en-US" sz="4000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Two-factor authentication (known as 2FA, or sometimes 2-step verification) requires a user to login with not just their username and password, but also a unique code that’s generated for one-time-use and sent to a device (typically a </a:t>
            </a:r>
            <a:r>
              <a:rPr lang="en-US" sz="1600" dirty="0" err="1" smtClean="0"/>
              <a:t>smartphone</a:t>
            </a:r>
            <a:r>
              <a:rPr lang="en-US" sz="1600" dirty="0" smtClean="0"/>
              <a:t>) via SMS or an </a:t>
            </a:r>
            <a:r>
              <a:rPr lang="en-US" sz="1600" dirty="0" err="1" smtClean="0"/>
              <a:t>iOS</a:t>
            </a:r>
            <a:r>
              <a:rPr lang="en-US" sz="1600" dirty="0" smtClean="0"/>
              <a:t>/Android app.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1674" y="6332561"/>
            <a:ext cx="4207016" cy="525439"/>
          </a:xfrm>
        </p:spPr>
        <p:txBody>
          <a:bodyPr/>
          <a:lstStyle/>
          <a:p>
            <a:r>
              <a:rPr lang="en-US" sz="1000" dirty="0" smtClean="0"/>
              <a:t>https://www.sitepoint.com/tips-to-secure-wordpress/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823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Hardening a </a:t>
            </a:r>
            <a:r>
              <a:rPr lang="en-US" sz="3600" dirty="0" err="1" smtClean="0"/>
              <a:t>Wordpress</a:t>
            </a:r>
            <a:r>
              <a:rPr lang="en-US" sz="3600" dirty="0" smtClean="0"/>
              <a:t> Site: CAPTCHA</a:t>
            </a:r>
            <a:endParaRPr lang="en-US" altLang="en-US" sz="4000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Verify that the user is a human, not a robot.</a:t>
            </a:r>
          </a:p>
          <a:p>
            <a:pPr lvl="1"/>
            <a:r>
              <a:rPr lang="en-US" sz="1800" dirty="0" err="1" smtClean="0"/>
              <a:t>reCAPTCHA</a:t>
            </a:r>
            <a:r>
              <a:rPr lang="en-US" sz="1800" dirty="0" smtClean="0"/>
              <a:t> forms, which ask the user to input what they see in an image as text, are a useful way to stop </a:t>
            </a:r>
            <a:r>
              <a:rPr lang="en-US" sz="1800" dirty="0" err="1" smtClean="0"/>
              <a:t>botnets</a:t>
            </a:r>
            <a:r>
              <a:rPr lang="en-US" sz="1800" dirty="0" smtClean="0"/>
              <a:t> from attempting to brute force login to your </a:t>
            </a:r>
            <a:r>
              <a:rPr lang="en-US" sz="1800" dirty="0" err="1" smtClean="0"/>
              <a:t>WordPress</a:t>
            </a:r>
            <a:r>
              <a:rPr lang="en-US" sz="1800" dirty="0" smtClean="0"/>
              <a:t> site. </a:t>
            </a:r>
            <a:r>
              <a:rPr lang="en-US" sz="1800" dirty="0" err="1" smtClean="0"/>
              <a:t>Botnets</a:t>
            </a:r>
            <a:r>
              <a:rPr lang="en-US" sz="1800" dirty="0" smtClean="0"/>
              <a:t> typically can’t automate this part of the login process, therefore it helps prevent them from accessing your site.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1674" y="6332561"/>
            <a:ext cx="4207016" cy="525439"/>
          </a:xfrm>
        </p:spPr>
        <p:txBody>
          <a:bodyPr/>
          <a:lstStyle/>
          <a:p>
            <a:r>
              <a:rPr lang="en-US" sz="1000" dirty="0" smtClean="0"/>
              <a:t>https://www.sitepoint.com/tips-to-secure-wordpress/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823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Hardening a </a:t>
            </a:r>
            <a:r>
              <a:rPr lang="en-US" sz="3600" dirty="0" err="1" smtClean="0"/>
              <a:t>Wordpress</a:t>
            </a:r>
            <a:r>
              <a:rPr lang="en-US" sz="3600" dirty="0" smtClean="0"/>
              <a:t> Site: File Permissions</a:t>
            </a:r>
            <a:endParaRPr lang="en-US" altLang="en-US" sz="4000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If you’re not using a managed web host, it’s important to ensure that </a:t>
            </a:r>
            <a:r>
              <a:rPr lang="en-US" sz="2000" dirty="0" err="1" smtClean="0"/>
              <a:t>WordPress</a:t>
            </a:r>
            <a:r>
              <a:rPr lang="en-US" sz="2000" dirty="0" smtClean="0"/>
              <a:t> files and folders have the correct ownership and permissions. Not only does this allow </a:t>
            </a:r>
            <a:r>
              <a:rPr lang="en-US" sz="2000" dirty="0" err="1" smtClean="0"/>
              <a:t>WordPress</a:t>
            </a:r>
            <a:r>
              <a:rPr lang="en-US" sz="2000" dirty="0" smtClean="0"/>
              <a:t> to keep itself updated, it also prevents attackers from exploiting poor file security and taking control of your site.</a:t>
            </a:r>
          </a:p>
          <a:p>
            <a:r>
              <a:rPr lang="en-US" sz="2000" dirty="0" smtClean="0"/>
              <a:t>As a basic guide, </a:t>
            </a:r>
            <a:r>
              <a:rPr lang="en-US" sz="2000" dirty="0" err="1" smtClean="0"/>
              <a:t>WordPress</a:t>
            </a:r>
            <a:r>
              <a:rPr lang="en-US" sz="2000" dirty="0" smtClean="0"/>
              <a:t> folders should always have 0755 permissions, and </a:t>
            </a:r>
            <a:r>
              <a:rPr lang="en-US" sz="2000" dirty="0" err="1" smtClean="0"/>
              <a:t>WordPress</a:t>
            </a:r>
            <a:r>
              <a:rPr lang="en-US" sz="2000" dirty="0" smtClean="0"/>
              <a:t> files should always have 0644 permissions – although this can vary from host to host.</a:t>
            </a:r>
          </a:p>
          <a:p>
            <a:r>
              <a:rPr lang="en-US" sz="2000" dirty="0" smtClean="0"/>
              <a:t>If you’re getting errors when attempting to install </a:t>
            </a:r>
            <a:r>
              <a:rPr lang="en-US" sz="2000" dirty="0" err="1" smtClean="0"/>
              <a:t>plugins</a:t>
            </a:r>
            <a:r>
              <a:rPr lang="en-US" sz="2000" dirty="0" smtClean="0"/>
              <a:t>, or upload new media, </a:t>
            </a:r>
            <a:r>
              <a:rPr lang="en-US" sz="2000" b="1" dirty="0" smtClean="0"/>
              <a:t>don’t be tempted to set any folder permissions to 0777</a:t>
            </a:r>
            <a:r>
              <a:rPr lang="en-US" sz="2000" dirty="0" smtClean="0"/>
              <a:t>. Instead, work with your web host to ensure that PHP is run with the correct user, and that the folders are owned by the same user.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1674" y="6332561"/>
            <a:ext cx="4207016" cy="525439"/>
          </a:xfrm>
        </p:spPr>
        <p:txBody>
          <a:bodyPr/>
          <a:lstStyle/>
          <a:p>
            <a:r>
              <a:rPr lang="en-US" sz="1000" dirty="0" smtClean="0"/>
              <a:t>https://www.sitepoint.com/tips-to-secure-wordpress/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823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Hardening a </a:t>
            </a:r>
            <a:r>
              <a:rPr lang="en-US" sz="3600" dirty="0" err="1" smtClean="0"/>
              <a:t>Wordpress</a:t>
            </a:r>
            <a:r>
              <a:rPr lang="en-US" sz="3600" dirty="0" smtClean="0"/>
              <a:t> Site</a:t>
            </a:r>
            <a:endParaRPr lang="en-US" altLang="en-US" sz="4000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224150"/>
            <a:ext cx="8858250" cy="4525963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Password Protecting wp-login.php</a:t>
            </a:r>
          </a:p>
          <a:p>
            <a:pPr lvl="1"/>
            <a:r>
              <a:rPr lang="en-US" sz="1400" dirty="0" smtClean="0"/>
              <a:t>You can require a server-side login before the </a:t>
            </a:r>
            <a:r>
              <a:rPr lang="en-US" sz="1400" dirty="0" err="1" smtClean="0"/>
              <a:t>WordPress</a:t>
            </a:r>
            <a:r>
              <a:rPr lang="en-US" sz="1400" dirty="0" smtClean="0"/>
              <a:t> login screen is displayed: Basic Authentication.</a:t>
            </a:r>
          </a:p>
          <a:p>
            <a:r>
              <a:rPr lang="en-US" sz="1600" b="1" dirty="0" smtClean="0"/>
              <a:t>Keep </a:t>
            </a:r>
            <a:r>
              <a:rPr lang="en-US" sz="1600" b="1" dirty="0" err="1" smtClean="0"/>
              <a:t>WordPress</a:t>
            </a:r>
            <a:r>
              <a:rPr lang="en-US" sz="1600" b="1" dirty="0" smtClean="0"/>
              <a:t> Updated</a:t>
            </a:r>
          </a:p>
          <a:p>
            <a:pPr lvl="1"/>
            <a:r>
              <a:rPr lang="en-US" sz="1600" dirty="0" smtClean="0"/>
              <a:t>Since </a:t>
            </a:r>
            <a:r>
              <a:rPr lang="en-US" sz="1600" dirty="0" err="1" smtClean="0"/>
              <a:t>WordPress</a:t>
            </a:r>
            <a:r>
              <a:rPr lang="en-US" sz="1600" dirty="0" smtClean="0"/>
              <a:t> 3.7, minor releases – which cover security and maintenance – are automatically applies. However, you can also extend this to automatically install major </a:t>
            </a:r>
            <a:r>
              <a:rPr lang="en-US" sz="1600" dirty="0" err="1" smtClean="0"/>
              <a:t>WordPress</a:t>
            </a:r>
            <a:r>
              <a:rPr lang="en-US" sz="1600" dirty="0" smtClean="0"/>
              <a:t> releases, by adding the following to your site’s wp-config.php file:</a:t>
            </a:r>
          </a:p>
          <a:p>
            <a:pPr lvl="1">
              <a:buNone/>
            </a:pPr>
            <a:r>
              <a:rPr lang="en-US" sz="1600" dirty="0" smtClean="0"/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define( 'WP_AUTO_UPDATE_CORE', true ); </a:t>
            </a:r>
          </a:p>
          <a:p>
            <a:pPr lvl="1"/>
            <a:r>
              <a:rPr lang="en-US" sz="1600" dirty="0" smtClean="0"/>
              <a:t>Whilst this may seem like a good idea, it may result in incompatibility between the newly installed version of </a:t>
            </a:r>
            <a:r>
              <a:rPr lang="en-US" sz="1600" dirty="0" err="1" smtClean="0"/>
              <a:t>WordPress</a:t>
            </a:r>
            <a:r>
              <a:rPr lang="en-US" sz="1600" dirty="0" smtClean="0"/>
              <a:t> and your existing themes and/or </a:t>
            </a:r>
            <a:r>
              <a:rPr lang="en-US" sz="1600" dirty="0" err="1" smtClean="0"/>
              <a:t>plugins</a:t>
            </a:r>
            <a:r>
              <a:rPr lang="en-US" sz="1600" dirty="0" smtClean="0"/>
              <a:t>. It’s always a good idea to maintain a testing environment for this sort of thing.</a:t>
            </a:r>
          </a:p>
          <a:p>
            <a:r>
              <a:rPr lang="en-US" sz="1600" b="1" dirty="0" smtClean="0"/>
              <a:t>Choose Your Theme and </a:t>
            </a:r>
            <a:r>
              <a:rPr lang="en-US" sz="1600" b="1" dirty="0" err="1" smtClean="0"/>
              <a:t>Plugins</a:t>
            </a:r>
            <a:r>
              <a:rPr lang="en-US" sz="1600" b="1" dirty="0" smtClean="0"/>
              <a:t> Wisely</a:t>
            </a:r>
          </a:p>
          <a:p>
            <a:pPr lvl="1"/>
            <a:r>
              <a:rPr lang="en-US" sz="1600" dirty="0" smtClean="0"/>
              <a:t>It’s important to choose themes and </a:t>
            </a:r>
            <a:r>
              <a:rPr lang="en-US" sz="1600" dirty="0" err="1" smtClean="0"/>
              <a:t>plugins</a:t>
            </a:r>
            <a:r>
              <a:rPr lang="en-US" sz="1600" dirty="0" smtClean="0"/>
              <a:t> that are actively maintained and regularly updated. Whilst this isn’t a guarantee of security, it should mean that if there are security vulnerabilities found in a theme or </a:t>
            </a:r>
            <a:r>
              <a:rPr lang="en-US" sz="1600" dirty="0" err="1" smtClean="0"/>
              <a:t>plugin</a:t>
            </a:r>
            <a:r>
              <a:rPr lang="en-US" sz="1600" dirty="0" smtClean="0"/>
              <a:t>, it’ll be addressed and updated quickly.</a:t>
            </a:r>
          </a:p>
          <a:p>
            <a:pPr lvl="1"/>
            <a:r>
              <a:rPr lang="en-US" sz="1600" dirty="0" smtClean="0"/>
              <a:t>Also check the detailed descriptions of </a:t>
            </a:r>
            <a:r>
              <a:rPr lang="en-US" sz="1600" dirty="0" err="1" smtClean="0"/>
              <a:t>plugins</a:t>
            </a:r>
            <a:r>
              <a:rPr lang="en-US" sz="1600" dirty="0" smtClean="0"/>
              <a:t>, as some will be audited by third parties (such as </a:t>
            </a:r>
            <a:r>
              <a:rPr lang="en-US" sz="1600" dirty="0" err="1" smtClean="0"/>
              <a:t>Sucuri</a:t>
            </a:r>
            <a:r>
              <a:rPr lang="en-US" sz="1600" dirty="0" smtClean="0"/>
              <a:t>) for security, which can help give you peace of mind.</a:t>
            </a:r>
            <a:endParaRPr lang="en-US" sz="1600" b="1" dirty="0" smtClean="0"/>
          </a:p>
          <a:p>
            <a:endParaRPr lang="en-US" sz="1500" dirty="0" smtClean="0"/>
          </a:p>
          <a:p>
            <a:endParaRPr lang="en-US" sz="1100" dirty="0" smtClean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1674" y="6332561"/>
            <a:ext cx="4207016" cy="525439"/>
          </a:xfrm>
        </p:spPr>
        <p:txBody>
          <a:bodyPr/>
          <a:lstStyle/>
          <a:p>
            <a:r>
              <a:rPr lang="en-US" sz="1000" dirty="0" smtClean="0"/>
              <a:t>https://www.sitepoint.com/tips-to-secure-wordpress/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823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496" indent="-457200">
              <a:buFont typeface="+mj-lt"/>
              <a:buAutoNum type="arabicPeriod"/>
            </a:pPr>
            <a:r>
              <a:rPr lang="en-US" dirty="0" smtClean="0"/>
              <a:t>Complete the CAPTCHA tutorial at </a:t>
            </a:r>
            <a:r>
              <a:rPr lang="en-US" dirty="0" smtClean="0">
                <a:hlinkClick r:id="rId2"/>
              </a:rPr>
              <a:t>https://www.sitepoint.com/no-captcha-integration-wordpress/</a:t>
            </a:r>
            <a:r>
              <a:rPr lang="en-US" dirty="0" smtClean="0"/>
              <a:t> </a:t>
            </a:r>
          </a:p>
          <a:p>
            <a:pPr marL="539496" indent="-457200">
              <a:buFont typeface="+mj-lt"/>
              <a:buAutoNum type="arabicPeriod"/>
            </a:pPr>
            <a:r>
              <a:rPr lang="en-US" dirty="0" smtClean="0"/>
              <a:t>Complete the 2-step Verification tutorial at </a:t>
            </a:r>
            <a:r>
              <a:rPr lang="en-US" dirty="0" smtClean="0">
                <a:hlinkClick r:id="rId3"/>
              </a:rPr>
              <a:t>https://www.sitepoint.com/2-step-verification-wordpress-using-google-authenticator/</a:t>
            </a:r>
            <a:r>
              <a:rPr lang="en-US" dirty="0" smtClean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496" indent="-457200">
              <a:buFont typeface="+mj-lt"/>
              <a:buAutoNum type="arabicPeriod"/>
            </a:pPr>
            <a:r>
              <a:rPr lang="en-US" sz="2100" dirty="0" smtClean="0"/>
              <a:t>Complete the theme customization tutorial at </a:t>
            </a:r>
            <a:r>
              <a:rPr lang="en-US" sz="2100" dirty="0" smtClean="0">
                <a:hlinkClick r:id="rId2"/>
              </a:rPr>
              <a:t>https://www.siteground.com/tutorials/wordpress/customize-theme.htm</a:t>
            </a:r>
            <a:r>
              <a:rPr lang="en-US" sz="2100" dirty="0" smtClean="0"/>
              <a:t> </a:t>
            </a:r>
          </a:p>
          <a:p>
            <a:pPr marL="539496" indent="-457200">
              <a:buFont typeface="+mj-lt"/>
              <a:buAutoNum type="arabicPeriod"/>
            </a:pPr>
            <a:r>
              <a:rPr lang="en-US" sz="2100" dirty="0" smtClean="0"/>
              <a:t>Finalize your </a:t>
            </a:r>
            <a:r>
              <a:rPr lang="en-US" sz="2100" dirty="0" err="1" smtClean="0"/>
              <a:t>WordPress</a:t>
            </a:r>
            <a:r>
              <a:rPr lang="en-US" sz="2100" dirty="0" smtClean="0"/>
              <a:t> site and present it to the class.</a:t>
            </a:r>
          </a:p>
          <a:p>
            <a:pPr marL="637794" lvl="1" indent="-342900"/>
            <a:r>
              <a:rPr lang="en-US" sz="1800" dirty="0" smtClean="0"/>
              <a:t>Describe what difficulties you encountered and how you resolved them.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_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Hunter_170_Template.potx" id="{D540E2B1-6832-440B-B78E-E6989C477B3F}" vid="{DA608222-8E34-4D03-B81E-DE9099E94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Hunter_180_Template</Template>
  <TotalTime>277</TotalTime>
  <Words>714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Hunter_Theme</vt:lpstr>
      <vt:lpstr>Introduction to Content Management Systems</vt:lpstr>
      <vt:lpstr>Hardening a Wordpress Site</vt:lpstr>
      <vt:lpstr>Hardening a Wordpress Site: User name and Password</vt:lpstr>
      <vt:lpstr>Hardening a Wordpress Site: Two-factor authentication</vt:lpstr>
      <vt:lpstr>Hardening a Wordpress Site: CAPTCHA</vt:lpstr>
      <vt:lpstr>Hardening a Wordpress Site: File Permissions</vt:lpstr>
      <vt:lpstr>Hardening a Wordpress Site</vt:lpstr>
      <vt:lpstr>Exercise</vt:lpstr>
      <vt:lpstr>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MySQL</dc:title>
  <dc:creator>Windows User</dc:creator>
  <cp:lastModifiedBy>student</cp:lastModifiedBy>
  <cp:revision>182</cp:revision>
  <dcterms:created xsi:type="dcterms:W3CDTF">2016-10-12T01:09:42Z</dcterms:created>
  <dcterms:modified xsi:type="dcterms:W3CDTF">2017-09-25T13:22:01Z</dcterms:modified>
</cp:coreProperties>
</file>