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56" r:id="rId2"/>
    <p:sldId id="262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E2D0B-A3BE-4B7E-B57F-50E93C7825C4}" type="datetime1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10/11/2017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agento.com/m2/ce/user_guide/catalog/pricing.html" TargetMode="External"/><Relationship Id="rId3" Type="http://schemas.openxmlformats.org/officeDocument/2006/relationships/hyperlink" Target="https://www.siteground.com/tutorials/magento/magento_product.htm" TargetMode="External"/><Relationship Id="rId7" Type="http://schemas.openxmlformats.org/officeDocument/2006/relationships/hyperlink" Target="https://www.siteground.com/tutorials/magento/magento_price.htm" TargetMode="External"/><Relationship Id="rId2" Type="http://schemas.openxmlformats.org/officeDocument/2006/relationships/hyperlink" Target="http://docs.magento.com/m2/ce/user_guide/catalog/product-cre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ground.com/tutorials/magento/magento_category.htm" TargetMode="External"/><Relationship Id="rId11" Type="http://schemas.openxmlformats.org/officeDocument/2006/relationships/hyperlink" Target="http://www.hostknox.com/" TargetMode="External"/><Relationship Id="rId5" Type="http://schemas.openxmlformats.org/officeDocument/2006/relationships/hyperlink" Target="https://www.siteground.com/tutorials/magento/magento_quantity.htm" TargetMode="External"/><Relationship Id="rId10" Type="http://schemas.openxmlformats.org/officeDocument/2006/relationships/hyperlink" Target="https://www.siteground.com/" TargetMode="External"/><Relationship Id="rId4" Type="http://schemas.openxmlformats.org/officeDocument/2006/relationships/hyperlink" Target="https://www.siteground.com/tutorials/magento/import-products.htm" TargetMode="External"/><Relationship Id="rId9" Type="http://schemas.openxmlformats.org/officeDocument/2006/relationships/hyperlink" Target="http://www.hostknox.com/tutorials/magento/search-terms-and-func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stknox.com/" TargetMode="External"/><Relationship Id="rId3" Type="http://schemas.openxmlformats.org/officeDocument/2006/relationships/hyperlink" Target="https://www.siteground.com/tutorials/magento/magento_payment_methods.htm" TargetMode="External"/><Relationship Id="rId7" Type="http://schemas.openxmlformats.org/officeDocument/2006/relationships/hyperlink" Target="https://www.siteground.com/" TargetMode="External"/><Relationship Id="rId2" Type="http://schemas.openxmlformats.org/officeDocument/2006/relationships/hyperlink" Target="https://www.siteground.com/tutorials/magento/magento_order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stknox.com/tutorials/magento/export-and-import-tax-rates" TargetMode="External"/><Relationship Id="rId5" Type="http://schemas.openxmlformats.org/officeDocument/2006/relationships/hyperlink" Target="http://www.hostknox.com/tutorials/magento/managing-taxes" TargetMode="External"/><Relationship Id="rId4" Type="http://schemas.openxmlformats.org/officeDocument/2006/relationships/hyperlink" Target="https://www.siteground.com/tutorials/magento/magento_shipping_methods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gento.com/m2/ce/user_guide/customers/customer-account.html" TargetMode="External"/><Relationship Id="rId7" Type="http://schemas.openxmlformats.org/officeDocument/2006/relationships/hyperlink" Target="http://www.hostknox.com/" TargetMode="External"/><Relationship Id="rId2" Type="http://schemas.openxmlformats.org/officeDocument/2006/relationships/hyperlink" Target="http://www.hostknox.com/tutorials/magento/managing-custo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ground.com/" TargetMode="External"/><Relationship Id="rId5" Type="http://schemas.openxmlformats.org/officeDocument/2006/relationships/hyperlink" Target="http://www.hostknox.com/tutorials/magento/users-and-user-roles" TargetMode="External"/><Relationship Id="rId4" Type="http://schemas.openxmlformats.org/officeDocument/2006/relationships/hyperlink" Target="http://www.hostknox.com/tutorials/magento/customer-configu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stknox.com/tutorials/magento/ratings-and-reviews" TargetMode="External"/><Relationship Id="rId2" Type="http://schemas.openxmlformats.org/officeDocument/2006/relationships/hyperlink" Target="http://www.hostknox.com/tutorials/magento/product-rel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stknox.com/" TargetMode="External"/><Relationship Id="rId5" Type="http://schemas.openxmlformats.org/officeDocument/2006/relationships/hyperlink" Target="https://www.siteground.com/" TargetMode="External"/><Relationship Id="rId4" Type="http://schemas.openxmlformats.org/officeDocument/2006/relationships/hyperlink" Target="http://www.hostknox.com/tutorials/magento/cms-p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e-Commerce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Create the category navigation structure and load products into your </a:t>
            </a:r>
            <a:r>
              <a:rPr lang="en-US" sz="1800" dirty="0" err="1" smtClean="0"/>
              <a:t>Magento</a:t>
            </a:r>
            <a:r>
              <a:rPr lang="en-US" sz="1800" dirty="0" smtClean="0"/>
              <a:t> Commerce store:</a:t>
            </a:r>
          </a:p>
          <a:p>
            <a:pPr lvl="1"/>
            <a:r>
              <a:rPr lang="en-US" sz="1400" dirty="0" smtClean="0"/>
              <a:t>Product load tutorials:</a:t>
            </a:r>
          </a:p>
          <a:p>
            <a:pPr lvl="2"/>
            <a:r>
              <a:rPr lang="en-US" sz="1200" dirty="0" smtClean="0">
                <a:hlinkClick r:id="rId2"/>
              </a:rPr>
              <a:t>http://docs.magento.com/m2/ce/user_guide/catalog/product-create.html</a:t>
            </a:r>
            <a:r>
              <a:rPr lang="en-US" sz="1200" dirty="0" smtClean="0"/>
              <a:t> </a:t>
            </a:r>
          </a:p>
          <a:p>
            <a:pPr lvl="2"/>
            <a:r>
              <a:rPr lang="en-US" sz="1200" dirty="0" smtClean="0">
                <a:hlinkClick r:id="rId3"/>
              </a:rPr>
              <a:t>https://www.siteground.com/tutorials/magento/magento_product.htm</a:t>
            </a:r>
            <a:r>
              <a:rPr lang="en-US" sz="1200" dirty="0" smtClean="0"/>
              <a:t> </a:t>
            </a:r>
          </a:p>
          <a:p>
            <a:pPr lvl="2"/>
            <a:r>
              <a:rPr lang="en-US" sz="1200" dirty="0" smtClean="0">
                <a:hlinkClick r:id="rId4"/>
              </a:rPr>
              <a:t>https://www.siteground.com/tutorials/magento/import-products.htm</a:t>
            </a:r>
            <a:endParaRPr lang="en-US" sz="1200" dirty="0" smtClean="0"/>
          </a:p>
          <a:p>
            <a:pPr lvl="1"/>
            <a:r>
              <a:rPr lang="en-US" sz="1400" dirty="0" smtClean="0"/>
              <a:t>Product inventory:</a:t>
            </a:r>
          </a:p>
          <a:p>
            <a:pPr lvl="2"/>
            <a:r>
              <a:rPr lang="en-US" sz="1200" dirty="0" smtClean="0">
                <a:hlinkClick r:id="rId5"/>
              </a:rPr>
              <a:t>http://docs.magento.com/m2/ce/user_guide/catalog/settings-advanced-advanced-inventory.html</a:t>
            </a:r>
          </a:p>
          <a:p>
            <a:pPr lvl="2"/>
            <a:r>
              <a:rPr lang="en-US" sz="1200" dirty="0" smtClean="0">
                <a:hlinkClick r:id="rId5"/>
              </a:rPr>
              <a:t>https://www.siteground.com/tutorials/magento/magento_quantity.htm</a:t>
            </a:r>
            <a:endParaRPr lang="en-US" sz="1200" dirty="0" smtClean="0"/>
          </a:p>
          <a:p>
            <a:pPr lvl="1"/>
            <a:r>
              <a:rPr lang="en-US" sz="1400" dirty="0" smtClean="0"/>
              <a:t>Product categories:</a:t>
            </a:r>
          </a:p>
          <a:p>
            <a:pPr lvl="2"/>
            <a:r>
              <a:rPr lang="en-US" sz="1200" dirty="0" smtClean="0">
                <a:hlinkClick r:id="rId6"/>
              </a:rPr>
              <a:t>https://www.siteground.com/tutorials/magento/magento_category.htm</a:t>
            </a:r>
            <a:endParaRPr lang="en-US" sz="1200" dirty="0" smtClean="0"/>
          </a:p>
          <a:p>
            <a:pPr lvl="1"/>
            <a:r>
              <a:rPr lang="en-US" sz="1400" dirty="0" smtClean="0"/>
              <a:t>Product prices:</a:t>
            </a:r>
          </a:p>
          <a:p>
            <a:pPr lvl="2"/>
            <a:r>
              <a:rPr lang="en-US" sz="1200" dirty="0" smtClean="0">
                <a:hlinkClick r:id="rId7"/>
              </a:rPr>
              <a:t>https://www.siteground.com/tutorials/magento/magento_price.htm</a:t>
            </a:r>
            <a:endParaRPr lang="en-US" sz="1200" dirty="0" smtClean="0"/>
          </a:p>
          <a:p>
            <a:pPr lvl="2"/>
            <a:r>
              <a:rPr lang="en-US" sz="1200" dirty="0" smtClean="0">
                <a:hlinkClick r:id="rId8"/>
              </a:rPr>
              <a:t>http://docs.magento.com/m2/ce/user_guide/catalog/pricing.html</a:t>
            </a:r>
            <a:r>
              <a:rPr lang="en-US" sz="1200" dirty="0" smtClean="0"/>
              <a:t> </a:t>
            </a:r>
          </a:p>
          <a:p>
            <a:pPr lvl="1"/>
            <a:r>
              <a:rPr lang="en-US" sz="1400" dirty="0" smtClean="0"/>
              <a:t>Search:</a:t>
            </a:r>
          </a:p>
          <a:p>
            <a:pPr lvl="2"/>
            <a:r>
              <a:rPr lang="en-US" sz="1200" dirty="0" smtClean="0">
                <a:hlinkClick r:id="rId9"/>
              </a:rPr>
              <a:t>http://www.hostknox.com/tutorials/magento/search-terms-and-function</a:t>
            </a:r>
            <a:r>
              <a:rPr lang="en-US" sz="1200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Catalog Subsystem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182592"/>
            <a:ext cx="3605645" cy="590484"/>
          </a:xfrm>
        </p:spPr>
        <p:txBody>
          <a:bodyPr/>
          <a:lstStyle/>
          <a:p>
            <a:r>
              <a:rPr lang="en-US" dirty="0" smtClean="0">
                <a:hlinkClick r:id="rId10"/>
              </a:rPr>
              <a:t>http://docs.magento.com</a:t>
            </a:r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sz="1000" dirty="0" smtClean="0">
                <a:hlinkClick r:id="rId10"/>
              </a:rPr>
              <a:t>://www.siteground.com</a:t>
            </a:r>
            <a:endParaRPr lang="en-US" sz="1000" dirty="0" smtClean="0"/>
          </a:p>
          <a:p>
            <a:r>
              <a:rPr lang="en-US" dirty="0" smtClean="0">
                <a:hlinkClick r:id="rId11"/>
              </a:rPr>
              <a:t>http://www.hostknox.com</a:t>
            </a:r>
            <a:r>
              <a:rPr lang="en-US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Configure the checkout options of your </a:t>
            </a:r>
            <a:r>
              <a:rPr lang="en-US" sz="2000" dirty="0" err="1" smtClean="0"/>
              <a:t>Magento</a:t>
            </a:r>
            <a:r>
              <a:rPr lang="en-US" sz="2000" dirty="0" smtClean="0"/>
              <a:t> Commerce store:</a:t>
            </a:r>
          </a:p>
          <a:p>
            <a:pPr lvl="1"/>
            <a:r>
              <a:rPr lang="en-US" sz="1800" dirty="0" smtClean="0"/>
              <a:t>Orders:</a:t>
            </a:r>
          </a:p>
          <a:p>
            <a:pPr lvl="2"/>
            <a:r>
              <a:rPr lang="en-US" sz="1400" dirty="0" smtClean="0">
                <a:hlinkClick r:id="rId2"/>
              </a:rPr>
              <a:t>http://docs.magento.com/m2/ce/user_guide/sales/order-management.html</a:t>
            </a:r>
          </a:p>
          <a:p>
            <a:pPr lvl="2"/>
            <a:r>
              <a:rPr lang="en-US" sz="1400" dirty="0" smtClean="0">
                <a:hlinkClick r:id="rId2"/>
              </a:rPr>
              <a:t>https://www.siteground.com/tutorials/magento/magento_orders.htm</a:t>
            </a:r>
            <a:r>
              <a:rPr lang="en-US" sz="1400" dirty="0" smtClean="0">
                <a:hlinkClick r:id="rId3"/>
              </a:rPr>
              <a:t> </a:t>
            </a:r>
          </a:p>
          <a:p>
            <a:pPr lvl="1"/>
            <a:r>
              <a:rPr lang="en-US" sz="1800" dirty="0" smtClean="0"/>
              <a:t>Payments:</a:t>
            </a:r>
          </a:p>
          <a:p>
            <a:pPr lvl="2"/>
            <a:r>
              <a:rPr lang="en-US" sz="1400" dirty="0" smtClean="0">
                <a:hlinkClick r:id="rId3"/>
              </a:rPr>
              <a:t>http://docs.magento.com/m2/ce/user_guide/payment/payments.html</a:t>
            </a:r>
          </a:p>
          <a:p>
            <a:pPr lvl="2"/>
            <a:r>
              <a:rPr lang="en-US" sz="1400" dirty="0" smtClean="0">
                <a:hlinkClick r:id="rId3"/>
              </a:rPr>
              <a:t>https://www.siteground.com/tutorials/magento/magento_payment_methods.htm</a:t>
            </a:r>
            <a:endParaRPr lang="en-US" sz="1400" dirty="0" smtClean="0"/>
          </a:p>
          <a:p>
            <a:pPr lvl="1"/>
            <a:r>
              <a:rPr lang="en-US" sz="1800" dirty="0" smtClean="0"/>
              <a:t>Shipping:</a:t>
            </a:r>
          </a:p>
          <a:p>
            <a:pPr lvl="2"/>
            <a:r>
              <a:rPr lang="en-US" sz="1400" dirty="0" smtClean="0">
                <a:hlinkClick r:id="rId4"/>
              </a:rPr>
              <a:t>http://docs.magento.com/m2/ce/user_guide/shipping/shipping.html</a:t>
            </a:r>
          </a:p>
          <a:p>
            <a:pPr lvl="2"/>
            <a:r>
              <a:rPr lang="en-US" sz="1400" dirty="0" smtClean="0">
                <a:hlinkClick r:id="rId4"/>
              </a:rPr>
              <a:t>https://www.siteground.com/tutorials/magento/magento_shipping_methods.htm</a:t>
            </a:r>
            <a:endParaRPr lang="en-US" sz="1400" dirty="0" smtClean="0"/>
          </a:p>
          <a:p>
            <a:pPr lvl="1"/>
            <a:r>
              <a:rPr lang="en-US" sz="1800" dirty="0" smtClean="0"/>
              <a:t>Taxes:</a:t>
            </a:r>
          </a:p>
          <a:p>
            <a:pPr lvl="2"/>
            <a:r>
              <a:rPr lang="en-US" sz="1400" dirty="0" smtClean="0">
                <a:hlinkClick r:id="rId5"/>
              </a:rPr>
              <a:t>http://www.hostknox.com/tutorials/magento/managing-taxes</a:t>
            </a:r>
            <a:r>
              <a:rPr lang="en-US" sz="1400" dirty="0" smtClean="0">
                <a:hlinkClick r:id="rId4"/>
              </a:rPr>
              <a:t> </a:t>
            </a:r>
          </a:p>
          <a:p>
            <a:pPr lvl="2"/>
            <a:r>
              <a:rPr lang="en-US" sz="1400" dirty="0" smtClean="0">
                <a:hlinkClick r:id="rId6"/>
              </a:rPr>
              <a:t>http://www.hostknox.com/tutorials/magento/export-and-import-tax-rates</a:t>
            </a:r>
            <a:r>
              <a:rPr lang="en-US" sz="1400" dirty="0" smtClean="0">
                <a:hlinkClick r:id="rId4"/>
              </a:rPr>
              <a:t> </a:t>
            </a:r>
          </a:p>
          <a:p>
            <a:pPr lvl="1"/>
            <a:endParaRPr lang="en-US" sz="1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Order Subsystem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182592"/>
            <a:ext cx="3605645" cy="590484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http://docs.magento.com</a:t>
            </a:r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sz="1000" dirty="0" smtClean="0">
                <a:hlinkClick r:id="rId7"/>
              </a:rPr>
              <a:t>://www.siteground.com</a:t>
            </a:r>
            <a:endParaRPr lang="en-US" sz="1000" dirty="0" smtClean="0"/>
          </a:p>
          <a:p>
            <a:r>
              <a:rPr lang="en-US" dirty="0" smtClean="0">
                <a:hlinkClick r:id="rId8"/>
              </a:rPr>
              <a:t>http://www.hostknox.com</a:t>
            </a:r>
            <a:r>
              <a:rPr lang="en-US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Configure the customer options of your </a:t>
            </a:r>
            <a:r>
              <a:rPr lang="en-US" sz="2000" dirty="0" err="1" smtClean="0"/>
              <a:t>Magento</a:t>
            </a:r>
            <a:r>
              <a:rPr lang="en-US" sz="2000" dirty="0" smtClean="0"/>
              <a:t> Commerce store:</a:t>
            </a:r>
          </a:p>
          <a:p>
            <a:pPr lvl="1"/>
            <a:r>
              <a:rPr lang="en-US" sz="1800" dirty="0" smtClean="0"/>
              <a:t>Customer Management:</a:t>
            </a:r>
          </a:p>
          <a:p>
            <a:pPr lvl="2"/>
            <a:r>
              <a:rPr lang="en-US" sz="1400" dirty="0" smtClean="0">
                <a:hlinkClick r:id="rId2"/>
              </a:rPr>
              <a:t>http://www.hostknox.com/tutorials/magento/managing-customers</a:t>
            </a:r>
            <a:r>
              <a:rPr lang="en-US" sz="1400" dirty="0" smtClean="0"/>
              <a:t> </a:t>
            </a:r>
          </a:p>
          <a:p>
            <a:pPr lvl="1"/>
            <a:r>
              <a:rPr lang="en-US" sz="1800" dirty="0" smtClean="0"/>
              <a:t>Customer Configuration:</a:t>
            </a:r>
          </a:p>
          <a:p>
            <a:pPr lvl="2"/>
            <a:r>
              <a:rPr lang="en-US" sz="1400" dirty="0" smtClean="0">
                <a:hlinkClick r:id="rId3"/>
              </a:rPr>
              <a:t>http://docs.magento.com/m2/ce/user_guide/customers/customer-account.html</a:t>
            </a:r>
            <a:endParaRPr lang="en-US" sz="1400" dirty="0" smtClean="0"/>
          </a:p>
          <a:p>
            <a:pPr lvl="2"/>
            <a:r>
              <a:rPr lang="en-US" sz="1400" dirty="0" smtClean="0">
                <a:hlinkClick r:id="rId4"/>
              </a:rPr>
              <a:t>http://www.hostknox.com/tutorials/magento/customer-configuration</a:t>
            </a:r>
            <a:r>
              <a:rPr lang="en-US" sz="1400" dirty="0" smtClean="0"/>
              <a:t> </a:t>
            </a:r>
          </a:p>
          <a:p>
            <a:pPr lvl="1"/>
            <a:r>
              <a:rPr lang="en-US" sz="1800" dirty="0" smtClean="0"/>
              <a:t>Administrative users:</a:t>
            </a:r>
          </a:p>
          <a:p>
            <a:pPr lvl="2"/>
            <a:r>
              <a:rPr lang="en-US" sz="1400" dirty="0" smtClean="0">
                <a:hlinkClick r:id="rId5"/>
              </a:rPr>
              <a:t>http://www.hostknox.com/tutorials/magento/users-and-user-roles</a:t>
            </a:r>
            <a:r>
              <a:rPr lang="en-US" sz="1400" dirty="0" smtClean="0"/>
              <a:t> 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Users: Customers and Administrators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182592"/>
            <a:ext cx="3605645" cy="59048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http://docs.magento.com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sz="1000" dirty="0" smtClean="0">
                <a:hlinkClick r:id="rId6"/>
              </a:rPr>
              <a:t>://www.siteground.com</a:t>
            </a:r>
            <a:endParaRPr lang="en-US" sz="1000" dirty="0" smtClean="0"/>
          </a:p>
          <a:p>
            <a:r>
              <a:rPr lang="en-US" dirty="0" smtClean="0">
                <a:hlinkClick r:id="rId7"/>
              </a:rPr>
              <a:t>http://www.hostknox.com</a:t>
            </a:r>
            <a:r>
              <a:rPr lang="en-US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Configure the marketing options of your </a:t>
            </a:r>
            <a:r>
              <a:rPr lang="en-US" sz="2000" dirty="0" err="1" smtClean="0"/>
              <a:t>Magento</a:t>
            </a:r>
            <a:r>
              <a:rPr lang="en-US" sz="2000" dirty="0" smtClean="0"/>
              <a:t> Commerce store:</a:t>
            </a:r>
          </a:p>
          <a:p>
            <a:pPr lvl="1"/>
            <a:r>
              <a:rPr lang="en-US" sz="2000" dirty="0" smtClean="0"/>
              <a:t>Cross-sell and Up-sell:</a:t>
            </a:r>
          </a:p>
          <a:p>
            <a:pPr lvl="2"/>
            <a:r>
              <a:rPr lang="en-US" sz="1400" dirty="0" smtClean="0">
                <a:hlinkClick r:id="rId2"/>
              </a:rPr>
              <a:t>http://www.hostknox.com/tutorials/magento/product-relations</a:t>
            </a:r>
            <a:r>
              <a:rPr lang="en-US" sz="1400" dirty="0" smtClean="0"/>
              <a:t> </a:t>
            </a:r>
          </a:p>
          <a:p>
            <a:pPr lvl="1"/>
            <a:r>
              <a:rPr lang="en-US" sz="2000" dirty="0" smtClean="0"/>
              <a:t>Ratings and Reviews:</a:t>
            </a:r>
          </a:p>
          <a:p>
            <a:pPr lvl="2"/>
            <a:r>
              <a:rPr lang="en-US" sz="1400" dirty="0" smtClean="0">
                <a:hlinkClick r:id="rId3"/>
              </a:rPr>
              <a:t>http://www.hostknox.com/tutorials/magento/ratings-and-reviews</a:t>
            </a:r>
            <a:r>
              <a:rPr lang="en-US" sz="1400" dirty="0" smtClean="0"/>
              <a:t> </a:t>
            </a:r>
          </a:p>
          <a:p>
            <a:pPr lvl="1"/>
            <a:r>
              <a:rPr lang="en-US" sz="2000" dirty="0" smtClean="0"/>
              <a:t>CMS pages:</a:t>
            </a:r>
          </a:p>
          <a:p>
            <a:pPr lvl="2"/>
            <a:r>
              <a:rPr lang="en-US" sz="1400" dirty="0" smtClean="0">
                <a:hlinkClick r:id="rId4"/>
              </a:rPr>
              <a:t>http://www.hostknox.com/tutorials/magento/cms-pages</a:t>
            </a:r>
            <a:r>
              <a:rPr lang="en-US" sz="1400" dirty="0" smtClean="0"/>
              <a:t>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Magento</a:t>
            </a:r>
            <a:r>
              <a:rPr lang="en-US" dirty="0" smtClean="0"/>
              <a:t> Marketing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3955" y="6182592"/>
            <a:ext cx="3605645" cy="590484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http://docs.magento.com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sz="1000" dirty="0" smtClean="0">
                <a:hlinkClick r:id="rId5"/>
              </a:rPr>
              <a:t>://www.siteground.com</a:t>
            </a:r>
            <a:endParaRPr lang="en-US" sz="1000" dirty="0" smtClean="0"/>
          </a:p>
          <a:p>
            <a:r>
              <a:rPr lang="en-US" dirty="0" smtClean="0">
                <a:hlinkClick r:id="rId6"/>
              </a:rPr>
              <a:t>http://www.hostknox.com</a:t>
            </a:r>
            <a:r>
              <a:rPr lang="en-US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1972</TotalTime>
  <Words>214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Introduction to e-Commerce</vt:lpstr>
      <vt:lpstr>Magento Catalog Subsystem</vt:lpstr>
      <vt:lpstr>Magento Order Subsystem</vt:lpstr>
      <vt:lpstr>Magento Users: Customers and Administrators</vt:lpstr>
      <vt:lpstr>Magento Marketing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George McRedmond</cp:lastModifiedBy>
  <cp:revision>353</cp:revision>
  <dcterms:created xsi:type="dcterms:W3CDTF">2016-10-12T01:09:42Z</dcterms:created>
  <dcterms:modified xsi:type="dcterms:W3CDTF">2017-10-11T13:06:03Z</dcterms:modified>
</cp:coreProperties>
</file>