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6"/>
  </p:notesMasterIdLst>
  <p:sldIdLst>
    <p:sldId id="256" r:id="rId2"/>
    <p:sldId id="262" r:id="rId3"/>
    <p:sldId id="264" r:id="rId4"/>
    <p:sldId id="263" r:id="rId5"/>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7" d="100"/>
          <a:sy n="87" d="100"/>
        </p:scale>
        <p:origin x="-534" y="-78"/>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6C4A60-6C7D-4470-B60B-78C34AF2A18E}" type="datetimeFigureOut">
              <a:rPr lang="en-US" smtClean="0"/>
              <a:pPr/>
              <a:t>12/12/2016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3FF29-CDA4-4C45-893A-368F1816AD22}" type="slidenum">
              <a:rPr lang="en-US" smtClean="0"/>
              <a:pPr/>
              <a:t>‹#›</a:t>
            </a:fld>
            <a:endParaRPr lang="en-US"/>
          </a:p>
        </p:txBody>
      </p:sp>
    </p:spTree>
    <p:extLst>
      <p:ext uri="{BB962C8B-B14F-4D97-AF65-F5344CB8AC3E}">
        <p14:creationId xmlns:p14="http://schemas.microsoft.com/office/powerpoint/2010/main" xmlns="" val="3102711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1BC3152-9A5B-41DC-BE8C-AC310CBE2897}" type="datetime1">
              <a:rPr lang="en-US" smtClean="0"/>
              <a:pPr/>
              <a:t>12/12/2016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smtClean="0"/>
              <a:t>PHP Programming with MySQL, second edition</a:t>
            </a: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320DFD2-12D3-45CE-904C-2BA0BD0DF5C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12/12/2016</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12/12/2016</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12/12/2016</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12/12/2016</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4213AF-26F6-41FA-8D85-E2C5388D6E58}" type="datetimeFigureOut">
              <a:rPr lang="en-US" smtClean="0"/>
              <a:pPr/>
              <a:t>12/12/2016</a:t>
            </a:fld>
            <a:endParaRPr lang="en-US"/>
          </a:p>
        </p:txBody>
      </p:sp>
      <p:sp>
        <p:nvSpPr>
          <p:cNvPr id="6" name="Footer Placeholder 5"/>
          <p:cNvSpPr>
            <a:spLocks noGrp="1"/>
          </p:cNvSpPr>
          <p:nvPr>
            <p:ph type="ftr" sz="quarter" idx="11"/>
          </p:nvPr>
        </p:nvSpPr>
        <p:spPr/>
        <p:txBody>
          <a:bodyPr/>
          <a:lstStyle>
            <a:extLst/>
          </a:lstStyle>
          <a:p>
            <a:r>
              <a:rPr lang="en-US" smtClean="0"/>
              <a:t>PHP Programming with MySQL, second edition</a:t>
            </a:r>
            <a:endParaRPr lang="en-US"/>
          </a:p>
        </p:txBody>
      </p:sp>
      <p:sp>
        <p:nvSpPr>
          <p:cNvPr id="7" name="Slide Number Placeholder 6"/>
          <p:cNvSpPr>
            <a:spLocks noGrp="1"/>
          </p:cNvSpPr>
          <p:nvPr>
            <p:ph type="sldNum" sz="quarter" idx="12"/>
          </p:nvPr>
        </p:nvSpPr>
        <p:spPr/>
        <p:txBody>
          <a:bodyPr/>
          <a:lstStyle>
            <a:extLst/>
          </a:lstStyle>
          <a:p>
            <a:fld id="{3320DFD2-12D3-45CE-904C-2BA0BD0DF5C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7EE2D0B-A3BE-4B7E-B57F-50E93C7825C4}" type="datetime1">
              <a:rPr lang="en-US" smtClean="0"/>
              <a:pPr/>
              <a:t>12/12/2016</a:t>
            </a:fld>
            <a:endParaRPr lang="en-US"/>
          </a:p>
        </p:txBody>
      </p:sp>
      <p:sp>
        <p:nvSpPr>
          <p:cNvPr id="8" name="Footer Placeholder 7"/>
          <p:cNvSpPr>
            <a:spLocks noGrp="1"/>
          </p:cNvSpPr>
          <p:nvPr>
            <p:ph type="ftr" sz="quarter" idx="11"/>
          </p:nvPr>
        </p:nvSpPr>
        <p:spPr/>
        <p:txBody>
          <a:bodyPr/>
          <a:lstStyle>
            <a:extLst/>
          </a:lstStyle>
          <a:p>
            <a:r>
              <a:rPr lang="en-US" smtClean="0"/>
              <a:t>PHP Programming with MySQL, second edition</a:t>
            </a:r>
            <a:endParaRPr lang="en-US"/>
          </a:p>
        </p:txBody>
      </p:sp>
      <p:sp>
        <p:nvSpPr>
          <p:cNvPr id="9" name="Slide Number Placeholder 8"/>
          <p:cNvSpPr>
            <a:spLocks noGrp="1"/>
          </p:cNvSpPr>
          <p:nvPr>
            <p:ph type="sldNum" sz="quarter" idx="12"/>
          </p:nvPr>
        </p:nvSpPr>
        <p:spPr/>
        <p:txBody>
          <a:bodyPr/>
          <a:lstStyle>
            <a:extLst/>
          </a:lstStyle>
          <a:p>
            <a:fld id="{3320DFD2-12D3-45CE-904C-2BA0BD0DF5C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44213AF-26F6-41FA-8D85-E2C5388D6E58}" type="datetimeFigureOut">
              <a:rPr lang="en-US" smtClean="0"/>
              <a:pPr/>
              <a:t>12/12/2016</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44213AF-26F6-41FA-8D85-E2C5388D6E58}" type="datetimeFigureOut">
              <a:rPr lang="en-US" smtClean="0"/>
              <a:pPr/>
              <a:t>12/12/2016</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44213AF-26F6-41FA-8D85-E2C5388D6E58}" type="datetimeFigureOut">
              <a:rPr lang="en-US" smtClean="0"/>
              <a:pPr/>
              <a:t>12/12/2016</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44213AF-26F6-41FA-8D85-E2C5388D6E58}" type="datetimeFigureOut">
              <a:rPr lang="en-US" smtClean="0"/>
              <a:pPr/>
              <a:t>12/12/2016</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a:t>‹#›</a:t>
            </a:fld>
            <a:endParaRPr kumimoji="0" lang="en-US">
              <a:solidFill>
                <a:schemeClr val="tx1"/>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44213AF-26F6-41FA-8D85-E2C5388D6E58}" type="datetimeFigureOut">
              <a:rPr lang="en-US" smtClean="0"/>
              <a:pPr/>
              <a:t>12/12/2016</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a:t>‹#›</a:t>
            </a:fld>
            <a:endParaRPr kumimoji="0" lang="en-US" sz="1000" b="0">
              <a:solidFill>
                <a:schemeClr val="tx1"/>
              </a:solidFill>
            </a:endParaRPr>
          </a:p>
        </p:txBody>
      </p:sp>
      <p:pic>
        <p:nvPicPr>
          <p:cNvPr id="11" name="Picture 10"/>
          <p:cNvPicPr>
            <a:picLocks noChangeAspect="1"/>
          </p:cNvPicPr>
          <p:nvPr userDrawn="1"/>
        </p:nvPicPr>
        <p:blipFill>
          <a:blip r:embed="rId14" cstate="print">
            <a:extLst>
              <a:ext uri="{28A0092B-C50C-407E-A947-70E740481C1C}">
                <a14:useLocalDpi xmlns:a14="http://schemas.microsoft.com/office/drawing/2010/main" xmlns="" val="0"/>
              </a:ext>
            </a:extLst>
          </a:blip>
          <a:stretch>
            <a:fillRect/>
          </a:stretch>
        </p:blipFill>
        <p:spPr>
          <a:xfrm>
            <a:off x="8246483" y="6198163"/>
            <a:ext cx="766549" cy="574912"/>
          </a:xfrm>
          <a:prstGeom prst="rect">
            <a:avLst/>
          </a:prstGeom>
        </p:spPr>
      </p:pic>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hf sldNum="0"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templatemonster.com/magento-themes.ph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devdocs.magento.com/guides/v2.1/frontend-dev-guide/themes/theme-apply.html" TargetMode="External"/><Relationship Id="rId2" Type="http://schemas.openxmlformats.org/officeDocument/2006/relationships/hyperlink" Target="http://devdocs.magento.com/guides/v2.1/frontend-dev-guide/themes/theme-general.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Introduction to e-Commerce</a:t>
            </a:r>
            <a:endParaRPr lang="en-US" sz="4000" dirty="0"/>
          </a:p>
        </p:txBody>
      </p:sp>
      <p:sp>
        <p:nvSpPr>
          <p:cNvPr id="3" name="Subtitle 2"/>
          <p:cNvSpPr>
            <a:spLocks noGrp="1"/>
          </p:cNvSpPr>
          <p:nvPr>
            <p:ph type="subTitle" idx="1"/>
          </p:nvPr>
        </p:nvSpPr>
        <p:spPr/>
        <p:txBody>
          <a:bodyPr/>
          <a:lstStyle/>
          <a:p>
            <a:r>
              <a:rPr lang="en-US" smtClean="0"/>
              <a:t>Day </a:t>
            </a:r>
            <a:r>
              <a:rPr lang="en-US" smtClean="0"/>
              <a:t>9</a:t>
            </a:r>
            <a:endParaRPr lang="en-US" dirty="0"/>
          </a:p>
        </p:txBody>
      </p:sp>
    </p:spTree>
    <p:extLst>
      <p:ext uri="{BB962C8B-B14F-4D97-AF65-F5344CB8AC3E}">
        <p14:creationId xmlns:p14="http://schemas.microsoft.com/office/powerpoint/2010/main" xmlns="" val="1905131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000" dirty="0" smtClean="0"/>
              <a:t>A </a:t>
            </a:r>
            <a:r>
              <a:rPr lang="en-US" sz="2000" i="1" dirty="0" smtClean="0"/>
              <a:t>theme</a:t>
            </a:r>
            <a:r>
              <a:rPr lang="en-US" sz="2000" dirty="0" smtClean="0"/>
              <a:t> is a component of </a:t>
            </a:r>
            <a:r>
              <a:rPr lang="en-US" sz="2000" dirty="0" err="1" smtClean="0"/>
              <a:t>Magento</a:t>
            </a:r>
            <a:r>
              <a:rPr lang="en-US" sz="2000" dirty="0" smtClean="0"/>
              <a:t> application which provides a consistent look and feel (visual design) for entire application area (for example, storefront or </a:t>
            </a:r>
            <a:r>
              <a:rPr lang="en-US" sz="2000" dirty="0" err="1" smtClean="0"/>
              <a:t>Magento</a:t>
            </a:r>
            <a:r>
              <a:rPr lang="en-US" sz="2000" dirty="0" smtClean="0"/>
              <a:t> admin) using a combination of custom templates, layouts, styles or images.</a:t>
            </a:r>
          </a:p>
          <a:p>
            <a:r>
              <a:rPr lang="en-US" sz="2000" dirty="0" smtClean="0"/>
              <a:t>Themes are designed to override or customize view layer resources, provided initially by modules or libraries. Themes are implemented by frontend developers and intended to be distributed as additional packages for </a:t>
            </a:r>
            <a:r>
              <a:rPr lang="en-US" sz="2000" dirty="0" err="1" smtClean="0"/>
              <a:t>Magento</a:t>
            </a:r>
            <a:r>
              <a:rPr lang="en-US" sz="2000" dirty="0" smtClean="0"/>
              <a:t> system similar to other components.</a:t>
            </a:r>
          </a:p>
          <a:p>
            <a:r>
              <a:rPr lang="en-US" sz="2000" dirty="0" smtClean="0"/>
              <a:t>Out-of-the-box </a:t>
            </a:r>
            <a:r>
              <a:rPr lang="en-US" sz="2000" dirty="0" err="1" smtClean="0"/>
              <a:t>Magento</a:t>
            </a:r>
            <a:r>
              <a:rPr lang="en-US" sz="2000" dirty="0" smtClean="0"/>
              <a:t> application provides two design themes: </a:t>
            </a:r>
            <a:r>
              <a:rPr lang="en-US" sz="2000" dirty="0" err="1" smtClean="0"/>
              <a:t>Luma</a:t>
            </a:r>
            <a:r>
              <a:rPr lang="en-US" sz="2000" dirty="0" smtClean="0"/>
              <a:t>, as a demonstration theme, and Blank as a basis for custom theme creation. </a:t>
            </a:r>
          </a:p>
        </p:txBody>
      </p:sp>
      <p:sp>
        <p:nvSpPr>
          <p:cNvPr id="4" name="Title 3"/>
          <p:cNvSpPr>
            <a:spLocks noGrp="1"/>
          </p:cNvSpPr>
          <p:nvPr>
            <p:ph type="title"/>
          </p:nvPr>
        </p:nvSpPr>
        <p:spPr/>
        <p:txBody>
          <a:bodyPr>
            <a:normAutofit/>
          </a:bodyPr>
          <a:lstStyle/>
          <a:p>
            <a:r>
              <a:rPr lang="en-US" dirty="0" err="1" smtClean="0"/>
              <a:t>Magento</a:t>
            </a:r>
            <a:r>
              <a:rPr lang="en-US" dirty="0" smtClean="0"/>
              <a:t> Themes</a:t>
            </a:r>
            <a:endParaRPr lang="en-US" dirty="0"/>
          </a:p>
        </p:txBody>
      </p:sp>
      <p:sp>
        <p:nvSpPr>
          <p:cNvPr id="5" name="Footer Placeholder 2"/>
          <p:cNvSpPr>
            <a:spLocks noGrp="1"/>
          </p:cNvSpPr>
          <p:nvPr>
            <p:ph type="ftr" sz="quarter" idx="11"/>
          </p:nvPr>
        </p:nvSpPr>
        <p:spPr>
          <a:xfrm>
            <a:off x="4623955" y="6407950"/>
            <a:ext cx="3605645" cy="365125"/>
          </a:xfrm>
        </p:spPr>
        <p:txBody>
          <a:bodyPr/>
          <a:lstStyle/>
          <a:p>
            <a:r>
              <a:rPr lang="en-US" dirty="0" smtClean="0"/>
              <a:t>http://devdocs.magento.com</a:t>
            </a:r>
            <a:endParaRPr lang="en-US" sz="1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In this class you will follow the </a:t>
            </a:r>
            <a:r>
              <a:rPr lang="en-US" sz="2000" dirty="0" err="1" smtClean="0"/>
              <a:t>Magento</a:t>
            </a:r>
            <a:r>
              <a:rPr lang="en-US" sz="2000" dirty="0" smtClean="0"/>
              <a:t> Theme creation tutorial to create a unique theme for your store.</a:t>
            </a:r>
          </a:p>
          <a:p>
            <a:r>
              <a:rPr lang="en-US" sz="2000" dirty="0" smtClean="0"/>
              <a:t>For inspiration review the commercial </a:t>
            </a:r>
            <a:r>
              <a:rPr lang="en-US" sz="2000" dirty="0" err="1" smtClean="0"/>
              <a:t>Magento</a:t>
            </a:r>
            <a:r>
              <a:rPr lang="en-US" sz="2000" dirty="0" smtClean="0"/>
              <a:t> themes at </a:t>
            </a:r>
            <a:r>
              <a:rPr lang="en-US" sz="2000" dirty="0" smtClean="0">
                <a:hlinkClick r:id="rId2"/>
              </a:rPr>
              <a:t>https://www.templatemonster.com/magento-themes.php</a:t>
            </a:r>
            <a:r>
              <a:rPr lang="en-US" sz="2000" dirty="0" smtClean="0"/>
              <a:t> </a:t>
            </a:r>
          </a:p>
          <a:p>
            <a:r>
              <a:rPr lang="en-US" sz="2000" dirty="0" smtClean="0"/>
              <a:t>Examples of a customized theme can include changing the layout, changing the navigation look-and-feel, adding a slider widget etc.</a:t>
            </a:r>
          </a:p>
        </p:txBody>
      </p:sp>
      <p:sp>
        <p:nvSpPr>
          <p:cNvPr id="4" name="Title 3"/>
          <p:cNvSpPr>
            <a:spLocks noGrp="1"/>
          </p:cNvSpPr>
          <p:nvPr>
            <p:ph type="title"/>
          </p:nvPr>
        </p:nvSpPr>
        <p:spPr/>
        <p:txBody>
          <a:bodyPr/>
          <a:lstStyle/>
          <a:p>
            <a:r>
              <a:rPr lang="en-US" dirty="0" err="1" smtClean="0"/>
              <a:t>Magento</a:t>
            </a:r>
            <a:r>
              <a:rPr lang="en-US" dirty="0" smtClean="0"/>
              <a:t> Themes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1800" dirty="0" smtClean="0"/>
              <a:t>Follow the steps in Storefront Theme Creation tutorial at </a:t>
            </a:r>
            <a:r>
              <a:rPr lang="en-US" sz="1800" dirty="0" smtClean="0">
                <a:hlinkClick r:id="rId2"/>
              </a:rPr>
              <a:t>http://devdocs.magento.com/guides/v2.1/frontend-dev-guide/themes/theme-general.html</a:t>
            </a:r>
            <a:endParaRPr lang="en-US" sz="1800" dirty="0" smtClean="0"/>
          </a:p>
          <a:p>
            <a:pPr lvl="1"/>
            <a:r>
              <a:rPr lang="en-US" sz="1400" dirty="0" smtClean="0"/>
              <a:t>Create a theme directory</a:t>
            </a:r>
          </a:p>
          <a:p>
            <a:pPr lvl="1"/>
            <a:r>
              <a:rPr lang="en-US" sz="1400" dirty="0" smtClean="0"/>
              <a:t>Declare your theme</a:t>
            </a:r>
          </a:p>
          <a:p>
            <a:pPr lvl="1"/>
            <a:r>
              <a:rPr lang="en-US" sz="1400" dirty="0" smtClean="0"/>
              <a:t>Make a Composer package (optional)</a:t>
            </a:r>
          </a:p>
          <a:p>
            <a:pPr lvl="1"/>
            <a:r>
              <a:rPr lang="en-US" sz="1400" dirty="0" smtClean="0"/>
              <a:t>Add registration.php</a:t>
            </a:r>
          </a:p>
          <a:p>
            <a:pPr lvl="1"/>
            <a:r>
              <a:rPr lang="en-US" sz="1400" dirty="0" smtClean="0"/>
              <a:t>Configure images</a:t>
            </a:r>
          </a:p>
          <a:p>
            <a:pPr lvl="1"/>
            <a:r>
              <a:rPr lang="en-US" sz="1400" dirty="0" smtClean="0"/>
              <a:t>Create directories for static files</a:t>
            </a:r>
          </a:p>
          <a:p>
            <a:pPr lvl="1"/>
            <a:r>
              <a:rPr lang="en-US" sz="1400" dirty="0" smtClean="0"/>
              <a:t>Create and declare a theme logo</a:t>
            </a:r>
          </a:p>
          <a:p>
            <a:pPr lvl="1"/>
            <a:r>
              <a:rPr lang="en-US" sz="1400" dirty="0" smtClean="0"/>
              <a:t>Apply your custom theme to the site</a:t>
            </a:r>
          </a:p>
          <a:p>
            <a:pPr lvl="2"/>
            <a:r>
              <a:rPr lang="en-US" sz="1200" dirty="0" smtClean="0">
                <a:hlinkClick r:id="rId3"/>
              </a:rPr>
              <a:t>http://devdocs.magento.com/guides/v2.1/frontend-dev-guide/themes/theme-apply.html</a:t>
            </a:r>
            <a:endParaRPr lang="en-US" sz="1200" dirty="0" smtClean="0"/>
          </a:p>
          <a:p>
            <a:pPr lvl="1"/>
            <a:r>
              <a:rPr lang="en-US" sz="1400" dirty="0" smtClean="0"/>
              <a:t>Take backup of your files often during development.</a:t>
            </a:r>
          </a:p>
          <a:p>
            <a:pPr lvl="1"/>
            <a:r>
              <a:rPr lang="en-US" sz="1400" dirty="0" smtClean="0"/>
              <a:t>Make sure to test your new theme from multiple devices.</a:t>
            </a:r>
          </a:p>
          <a:p>
            <a:pPr lvl="1"/>
            <a:endParaRPr lang="en-US" sz="1400" dirty="0" smtClean="0"/>
          </a:p>
        </p:txBody>
      </p:sp>
      <p:sp>
        <p:nvSpPr>
          <p:cNvPr id="4" name="Title 3"/>
          <p:cNvSpPr>
            <a:spLocks noGrp="1"/>
          </p:cNvSpPr>
          <p:nvPr>
            <p:ph type="title"/>
          </p:nvPr>
        </p:nvSpPr>
        <p:spPr/>
        <p:txBody>
          <a:bodyPr>
            <a:normAutofit/>
          </a:bodyPr>
          <a:lstStyle/>
          <a:p>
            <a:r>
              <a:rPr lang="en-US" dirty="0" smtClean="0"/>
              <a:t>Exercise</a:t>
            </a:r>
            <a:endParaRPr lang="en-US" dirty="0"/>
          </a:p>
        </p:txBody>
      </p:sp>
      <p:sp>
        <p:nvSpPr>
          <p:cNvPr id="5" name="Footer Placeholder 2"/>
          <p:cNvSpPr>
            <a:spLocks noGrp="1"/>
          </p:cNvSpPr>
          <p:nvPr>
            <p:ph type="ftr" sz="quarter" idx="11"/>
          </p:nvPr>
        </p:nvSpPr>
        <p:spPr>
          <a:xfrm>
            <a:off x="4623955" y="6407950"/>
            <a:ext cx="3605645" cy="365125"/>
          </a:xfrm>
        </p:spPr>
        <p:txBody>
          <a:bodyPr/>
          <a:lstStyle/>
          <a:p>
            <a:r>
              <a:rPr lang="en-US" dirty="0" smtClean="0"/>
              <a:t>http://devdocs.magento.com</a:t>
            </a:r>
            <a:endParaRPr lang="en-US" sz="1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4099</TotalTime>
  <Words>250</Words>
  <Application>Microsoft Office PowerPoint</Application>
  <PresentationFormat>On-screen Show (4:3)</PresentationFormat>
  <Paragraphs>25</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Concourse</vt:lpstr>
      <vt:lpstr>Introduction to e-Commerce</vt:lpstr>
      <vt:lpstr>Magento Themes</vt:lpstr>
      <vt:lpstr>Magento Themes</vt:lpstr>
      <vt:lpstr>Exercise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MySQL</dc:title>
  <dc:creator>Windows User</dc:creator>
  <cp:lastModifiedBy>ADMINIBM</cp:lastModifiedBy>
  <cp:revision>318</cp:revision>
  <dcterms:created xsi:type="dcterms:W3CDTF">2016-10-12T01:09:42Z</dcterms:created>
  <dcterms:modified xsi:type="dcterms:W3CDTF">2016-12-13T02:57:21Z</dcterms:modified>
</cp:coreProperties>
</file>