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72" r:id="rId5"/>
    <p:sldId id="259" r:id="rId6"/>
    <p:sldId id="278" r:id="rId7"/>
    <p:sldId id="283" r:id="rId8"/>
    <p:sldId id="263" r:id="rId9"/>
    <p:sldId id="284" r:id="rId10"/>
    <p:sldId id="285" r:id="rId11"/>
    <p:sldId id="286" r:id="rId12"/>
    <p:sldId id="266" r:id="rId13"/>
    <p:sldId id="287" r:id="rId14"/>
    <p:sldId id="280"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30"/>
  </p:normalViewPr>
  <p:slideViewPr>
    <p:cSldViewPr snapToGrid="0">
      <p:cViewPr>
        <p:scale>
          <a:sx n="103" d="100"/>
          <a:sy n="103" d="100"/>
        </p:scale>
        <p:origin x="58" y="-605"/>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4E611E-71C2-417E-87EE-E417C0DB0558}"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B635777A-5BA8-4BA8-8772-5D6CB0EBF9A3}">
      <dgm:prSet/>
      <dgm:spPr/>
      <dgm:t>
        <a:bodyPr/>
        <a:lstStyle/>
        <a:p>
          <a:r>
            <a:rPr lang="en-US" b="0"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Data Preparation</a:t>
          </a:r>
        </a:p>
      </dgm:t>
    </dgm:pt>
    <dgm:pt modelId="{944D2E6F-56B0-4205-94FB-CC044CB1E969}" type="parTrans" cxnId="{929E98A7-9D55-4041-B1E7-7B69FE78484E}">
      <dgm:prSet/>
      <dgm:spPr/>
      <dgm:t>
        <a:bodyPr/>
        <a:lstStyle/>
        <a:p>
          <a:endParaRPr lang="en-IN"/>
        </a:p>
      </dgm:t>
    </dgm:pt>
    <dgm:pt modelId="{7163AA31-EDD1-4C87-90B9-C6C6CC691C1F}" type="sibTrans" cxnId="{929E98A7-9D55-4041-B1E7-7B69FE78484E}">
      <dgm:prSet/>
      <dgm:spPr/>
      <dgm:t>
        <a:bodyPr/>
        <a:lstStyle/>
        <a:p>
          <a:endParaRPr lang="en-IN"/>
        </a:p>
      </dgm:t>
    </dgm:pt>
    <dgm:pt modelId="{93AD092B-37B0-4090-BC31-C713650111E5}">
      <dgm:prSet/>
      <dgm:spPr/>
      <dgm:t>
        <a:bodyPr/>
        <a:lstStyle/>
        <a:p>
          <a:r>
            <a:rPr lang="en-US" b="0"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Model development</a:t>
          </a:r>
        </a:p>
      </dgm:t>
    </dgm:pt>
    <dgm:pt modelId="{484E472A-16A8-4F7D-9AA7-583A60072F0A}" type="parTrans" cxnId="{99B893F3-477C-4D7E-A5B4-3132921F74A1}">
      <dgm:prSet/>
      <dgm:spPr/>
      <dgm:t>
        <a:bodyPr/>
        <a:lstStyle/>
        <a:p>
          <a:endParaRPr lang="en-IN"/>
        </a:p>
      </dgm:t>
    </dgm:pt>
    <dgm:pt modelId="{578563F0-0B1C-47CF-A46C-928EB7FA0597}" type="sibTrans" cxnId="{99B893F3-477C-4D7E-A5B4-3132921F74A1}">
      <dgm:prSet/>
      <dgm:spPr/>
      <dgm:t>
        <a:bodyPr/>
        <a:lstStyle/>
        <a:p>
          <a:endParaRPr lang="en-IN"/>
        </a:p>
      </dgm:t>
    </dgm:pt>
    <dgm:pt modelId="{36E665B6-B7F8-4C46-BC28-0686905132C5}">
      <dgm:prSet/>
      <dgm:spPr/>
      <dgm:t>
        <a:bodyPr/>
        <a:lstStyle/>
        <a:p>
          <a:r>
            <a:rPr lang="en-US" b="0"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Deployment</a:t>
          </a:r>
        </a:p>
      </dgm:t>
    </dgm:pt>
    <dgm:pt modelId="{9B2C729A-8493-4F07-A867-615A28A3C6C6}" type="parTrans" cxnId="{D6038366-96C8-47BD-B668-0251233BF7AF}">
      <dgm:prSet/>
      <dgm:spPr/>
      <dgm:t>
        <a:bodyPr/>
        <a:lstStyle/>
        <a:p>
          <a:endParaRPr lang="en-IN"/>
        </a:p>
      </dgm:t>
    </dgm:pt>
    <dgm:pt modelId="{27DA3E49-B1E1-4D82-BB7D-6AAD9645CB24}" type="sibTrans" cxnId="{D6038366-96C8-47BD-B668-0251233BF7AF}">
      <dgm:prSet/>
      <dgm:spPr/>
      <dgm:t>
        <a:bodyPr/>
        <a:lstStyle/>
        <a:p>
          <a:endParaRPr lang="en-IN"/>
        </a:p>
      </dgm:t>
    </dgm:pt>
    <dgm:pt modelId="{AF4CF9C3-9DFD-4694-8FDA-5BD4E0217F50}" type="pres">
      <dgm:prSet presAssocID="{284E611E-71C2-417E-87EE-E417C0DB0558}" presName="diagram" presStyleCnt="0">
        <dgm:presLayoutVars>
          <dgm:dir/>
          <dgm:resizeHandles val="exact"/>
        </dgm:presLayoutVars>
      </dgm:prSet>
      <dgm:spPr/>
    </dgm:pt>
    <dgm:pt modelId="{7DCF8E13-64FD-4519-B42F-653FB14A01AD}" type="pres">
      <dgm:prSet presAssocID="{B635777A-5BA8-4BA8-8772-5D6CB0EBF9A3}" presName="node" presStyleLbl="node1" presStyleIdx="0" presStyleCnt="3">
        <dgm:presLayoutVars>
          <dgm:bulletEnabled val="1"/>
        </dgm:presLayoutVars>
      </dgm:prSet>
      <dgm:spPr/>
    </dgm:pt>
    <dgm:pt modelId="{D58096DB-654C-4D0E-9C32-85E70C598192}" type="pres">
      <dgm:prSet presAssocID="{7163AA31-EDD1-4C87-90B9-C6C6CC691C1F}" presName="sibTrans" presStyleLbl="sibTrans2D1" presStyleIdx="0" presStyleCnt="2"/>
      <dgm:spPr/>
    </dgm:pt>
    <dgm:pt modelId="{117BF2C9-9DBC-4F1A-92EE-7170FAD88211}" type="pres">
      <dgm:prSet presAssocID="{7163AA31-EDD1-4C87-90B9-C6C6CC691C1F}" presName="connectorText" presStyleLbl="sibTrans2D1" presStyleIdx="0" presStyleCnt="2"/>
      <dgm:spPr/>
    </dgm:pt>
    <dgm:pt modelId="{27527D39-60C8-4CAE-882B-B33973BA0177}" type="pres">
      <dgm:prSet presAssocID="{93AD092B-37B0-4090-BC31-C713650111E5}" presName="node" presStyleLbl="node1" presStyleIdx="1" presStyleCnt="3" custLinFactNeighborX="-1093" custLinFactNeighborY="3044">
        <dgm:presLayoutVars>
          <dgm:bulletEnabled val="1"/>
        </dgm:presLayoutVars>
      </dgm:prSet>
      <dgm:spPr/>
    </dgm:pt>
    <dgm:pt modelId="{074E5F01-E590-446D-881C-87D00FC13E45}" type="pres">
      <dgm:prSet presAssocID="{578563F0-0B1C-47CF-A46C-928EB7FA0597}" presName="sibTrans" presStyleLbl="sibTrans2D1" presStyleIdx="1" presStyleCnt="2"/>
      <dgm:spPr/>
    </dgm:pt>
    <dgm:pt modelId="{B479CC77-0CF7-4405-8840-BE616878BBF1}" type="pres">
      <dgm:prSet presAssocID="{578563F0-0B1C-47CF-A46C-928EB7FA0597}" presName="connectorText" presStyleLbl="sibTrans2D1" presStyleIdx="1" presStyleCnt="2"/>
      <dgm:spPr/>
    </dgm:pt>
    <dgm:pt modelId="{F967B091-850B-4C51-91FE-036E29799FA4}" type="pres">
      <dgm:prSet presAssocID="{36E665B6-B7F8-4C46-BC28-0686905132C5}" presName="node" presStyleLbl="node1" presStyleIdx="2" presStyleCnt="3">
        <dgm:presLayoutVars>
          <dgm:bulletEnabled val="1"/>
        </dgm:presLayoutVars>
      </dgm:prSet>
      <dgm:spPr/>
    </dgm:pt>
  </dgm:ptLst>
  <dgm:cxnLst>
    <dgm:cxn modelId="{2E522914-6FA9-45C7-BC8E-81269F2E1EFE}" type="presOf" srcId="{7163AA31-EDD1-4C87-90B9-C6C6CC691C1F}" destId="{117BF2C9-9DBC-4F1A-92EE-7170FAD88211}" srcOrd="1" destOrd="0" presId="urn:microsoft.com/office/officeart/2005/8/layout/process5"/>
    <dgm:cxn modelId="{E77CC944-2D10-45C9-8C54-89AF628BA540}" type="presOf" srcId="{93AD092B-37B0-4090-BC31-C713650111E5}" destId="{27527D39-60C8-4CAE-882B-B33973BA0177}" srcOrd="0" destOrd="0" presId="urn:microsoft.com/office/officeart/2005/8/layout/process5"/>
    <dgm:cxn modelId="{D6038366-96C8-47BD-B668-0251233BF7AF}" srcId="{284E611E-71C2-417E-87EE-E417C0DB0558}" destId="{36E665B6-B7F8-4C46-BC28-0686905132C5}" srcOrd="2" destOrd="0" parTransId="{9B2C729A-8493-4F07-A867-615A28A3C6C6}" sibTransId="{27DA3E49-B1E1-4D82-BB7D-6AAD9645CB24}"/>
    <dgm:cxn modelId="{E12A4055-8A7B-4BA8-B338-020A843503BE}" type="presOf" srcId="{7163AA31-EDD1-4C87-90B9-C6C6CC691C1F}" destId="{D58096DB-654C-4D0E-9C32-85E70C598192}" srcOrd="0" destOrd="0" presId="urn:microsoft.com/office/officeart/2005/8/layout/process5"/>
    <dgm:cxn modelId="{78E86685-35DD-4754-A8D4-141256374F78}" type="presOf" srcId="{578563F0-0B1C-47CF-A46C-928EB7FA0597}" destId="{B479CC77-0CF7-4405-8840-BE616878BBF1}" srcOrd="1" destOrd="0" presId="urn:microsoft.com/office/officeart/2005/8/layout/process5"/>
    <dgm:cxn modelId="{929E98A7-9D55-4041-B1E7-7B69FE78484E}" srcId="{284E611E-71C2-417E-87EE-E417C0DB0558}" destId="{B635777A-5BA8-4BA8-8772-5D6CB0EBF9A3}" srcOrd="0" destOrd="0" parTransId="{944D2E6F-56B0-4205-94FB-CC044CB1E969}" sibTransId="{7163AA31-EDD1-4C87-90B9-C6C6CC691C1F}"/>
    <dgm:cxn modelId="{12A22FAC-E8FA-4814-9CA5-7C476A5C1BE2}" type="presOf" srcId="{284E611E-71C2-417E-87EE-E417C0DB0558}" destId="{AF4CF9C3-9DFD-4694-8FDA-5BD4E0217F50}" srcOrd="0" destOrd="0" presId="urn:microsoft.com/office/officeart/2005/8/layout/process5"/>
    <dgm:cxn modelId="{C33575BA-C104-4D45-B846-1AB0492F59EF}" type="presOf" srcId="{B635777A-5BA8-4BA8-8772-5D6CB0EBF9A3}" destId="{7DCF8E13-64FD-4519-B42F-653FB14A01AD}" srcOrd="0" destOrd="0" presId="urn:microsoft.com/office/officeart/2005/8/layout/process5"/>
    <dgm:cxn modelId="{60F57FBA-8347-488B-80DC-4B13DC86B4FB}" type="presOf" srcId="{36E665B6-B7F8-4C46-BC28-0686905132C5}" destId="{F967B091-850B-4C51-91FE-036E29799FA4}" srcOrd="0" destOrd="0" presId="urn:microsoft.com/office/officeart/2005/8/layout/process5"/>
    <dgm:cxn modelId="{99B893F3-477C-4D7E-A5B4-3132921F74A1}" srcId="{284E611E-71C2-417E-87EE-E417C0DB0558}" destId="{93AD092B-37B0-4090-BC31-C713650111E5}" srcOrd="1" destOrd="0" parTransId="{484E472A-16A8-4F7D-9AA7-583A60072F0A}" sibTransId="{578563F0-0B1C-47CF-A46C-928EB7FA0597}"/>
    <dgm:cxn modelId="{301E1FF4-E5CC-4F5F-B241-0FC4386F1AAC}" type="presOf" srcId="{578563F0-0B1C-47CF-A46C-928EB7FA0597}" destId="{074E5F01-E590-446D-881C-87D00FC13E45}" srcOrd="0" destOrd="0" presId="urn:microsoft.com/office/officeart/2005/8/layout/process5"/>
    <dgm:cxn modelId="{863611EB-1729-4AD9-A348-264E0B9FF88D}" type="presParOf" srcId="{AF4CF9C3-9DFD-4694-8FDA-5BD4E0217F50}" destId="{7DCF8E13-64FD-4519-B42F-653FB14A01AD}" srcOrd="0" destOrd="0" presId="urn:microsoft.com/office/officeart/2005/8/layout/process5"/>
    <dgm:cxn modelId="{201EAFEB-17C4-437D-9F77-B8BC38FF3D3B}" type="presParOf" srcId="{AF4CF9C3-9DFD-4694-8FDA-5BD4E0217F50}" destId="{D58096DB-654C-4D0E-9C32-85E70C598192}" srcOrd="1" destOrd="0" presId="urn:microsoft.com/office/officeart/2005/8/layout/process5"/>
    <dgm:cxn modelId="{2A70FC2C-9006-4D7B-8375-5E584CB6C015}" type="presParOf" srcId="{D58096DB-654C-4D0E-9C32-85E70C598192}" destId="{117BF2C9-9DBC-4F1A-92EE-7170FAD88211}" srcOrd="0" destOrd="0" presId="urn:microsoft.com/office/officeart/2005/8/layout/process5"/>
    <dgm:cxn modelId="{27A9AC2F-83CF-497B-876B-EDC6567682CE}" type="presParOf" srcId="{AF4CF9C3-9DFD-4694-8FDA-5BD4E0217F50}" destId="{27527D39-60C8-4CAE-882B-B33973BA0177}" srcOrd="2" destOrd="0" presId="urn:microsoft.com/office/officeart/2005/8/layout/process5"/>
    <dgm:cxn modelId="{331968C3-A43E-4CB1-B5F7-49D81999FF54}" type="presParOf" srcId="{AF4CF9C3-9DFD-4694-8FDA-5BD4E0217F50}" destId="{074E5F01-E590-446D-881C-87D00FC13E45}" srcOrd="3" destOrd="0" presId="urn:microsoft.com/office/officeart/2005/8/layout/process5"/>
    <dgm:cxn modelId="{A89FB633-3BFD-4B14-943D-7F6F2C28C301}" type="presParOf" srcId="{074E5F01-E590-446D-881C-87D00FC13E45}" destId="{B479CC77-0CF7-4405-8840-BE616878BBF1}" srcOrd="0" destOrd="0" presId="urn:microsoft.com/office/officeart/2005/8/layout/process5"/>
    <dgm:cxn modelId="{1DBD4490-CDA6-4DA8-A40E-DB40AB407CCE}" type="presParOf" srcId="{AF4CF9C3-9DFD-4694-8FDA-5BD4E0217F50}" destId="{F967B091-850B-4C51-91FE-036E29799FA4}"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4E611E-71C2-417E-87EE-E417C0DB0558}" type="doc">
      <dgm:prSet loTypeId="urn:microsoft.com/office/officeart/2005/8/layout/bProcess3" loCatId="process" qsTypeId="urn:microsoft.com/office/officeart/2005/8/quickstyle/simple1" qsCatId="simple" csTypeId="urn:microsoft.com/office/officeart/2005/8/colors/accent4_4" csCatId="accent4" phldr="1"/>
      <dgm:spPr/>
      <dgm:t>
        <a:bodyPr/>
        <a:lstStyle/>
        <a:p>
          <a:endParaRPr lang="en-US"/>
        </a:p>
      </dgm:t>
    </dgm:pt>
    <dgm:pt modelId="{89498499-B845-4AC2-A45D-43DE47DA4791}">
      <dgm:prSet phldrT="[Text]"/>
      <dgm:spPr>
        <a:xfrm>
          <a:off x="47169" y="1368"/>
          <a:ext cx="1328073" cy="796844"/>
        </a:xfrm>
        <a:solidFill>
          <a:schemeClr val="accent4"/>
        </a:solidFill>
      </dgm:spPr>
      <dgm:t>
        <a:bodyPr/>
        <a:lstStyle/>
        <a:p>
          <a:pPr>
            <a:buNone/>
          </a:pPr>
          <a:r>
            <a:rPr lang="en-US" dirty="0">
              <a:solidFill>
                <a:schemeClr val="accent5">
                  <a:lumMod val="40000"/>
                  <a:lumOff val="60000"/>
                </a:schemeClr>
              </a:solidFill>
              <a:latin typeface="Calibri" panose="020F0502020204030204"/>
              <a:ea typeface="+mn-ea"/>
              <a:cs typeface="+mn-cs"/>
            </a:rPr>
            <a:t>Data Preprocessing</a:t>
          </a:r>
        </a:p>
      </dgm:t>
    </dgm:pt>
    <dgm:pt modelId="{9B6F4253-F0E7-412A-A85E-D8D1ABAF15A3}" type="parTrans" cxnId="{13F8895E-1CED-4287-88E5-CBB8FA73EE53}">
      <dgm:prSet/>
      <dgm:spPr/>
      <dgm:t>
        <a:bodyPr/>
        <a:lstStyle/>
        <a:p>
          <a:endParaRPr lang="en-US"/>
        </a:p>
      </dgm:t>
    </dgm:pt>
    <dgm:pt modelId="{AF949BAC-DAF9-49E3-A897-CE547C9601F8}" type="sibTrans" cxnId="{13F8895E-1CED-4287-88E5-CBB8FA73EE53}">
      <dgm:prSet/>
      <dgm:spPr>
        <a:xfrm>
          <a:off x="1373443" y="354071"/>
          <a:ext cx="274857" cy="91440"/>
        </a:xfrm>
      </dgm:spPr>
      <dgm:t>
        <a:bodyPr/>
        <a:lstStyle/>
        <a:p>
          <a:pPr>
            <a:buNone/>
          </a:pPr>
          <a:endParaRPr lang="en-US" dirty="0">
            <a:solidFill>
              <a:sysClr val="windowText" lastClr="000000">
                <a:hueOff val="0"/>
                <a:satOff val="0"/>
                <a:lumOff val="0"/>
                <a:alphaOff val="0"/>
              </a:sysClr>
            </a:solidFill>
            <a:latin typeface="Calibri" panose="020F0502020204030204"/>
            <a:ea typeface="+mn-ea"/>
            <a:cs typeface="+mn-cs"/>
          </a:endParaRPr>
        </a:p>
      </dgm:t>
    </dgm:pt>
    <dgm:pt modelId="{CD540CCF-CE94-4407-9932-7CBF63ECE647}">
      <dgm:prSet phldrT="[Text]"/>
      <dgm:spPr>
        <a:xfrm>
          <a:off x="1680700" y="1368"/>
          <a:ext cx="1328073" cy="796844"/>
        </a:xfrm>
        <a:solidFill>
          <a:schemeClr val="accent4"/>
        </a:solidFill>
      </dgm:spPr>
      <dgm:t>
        <a:bodyPr/>
        <a:lstStyle/>
        <a:p>
          <a:pPr>
            <a:buNone/>
          </a:pPr>
          <a:r>
            <a:rPr lang="en-US" dirty="0">
              <a:solidFill>
                <a:schemeClr val="bg1"/>
              </a:solidFill>
              <a:latin typeface="Calibri" panose="020F0502020204030204"/>
              <a:ea typeface="+mn-ea"/>
              <a:cs typeface="+mn-cs"/>
            </a:rPr>
            <a:t>Exploratory Data Analysis</a:t>
          </a:r>
        </a:p>
      </dgm:t>
    </dgm:pt>
    <dgm:pt modelId="{9C39E7CA-E33F-48E3-807D-25BFB68ECADB}" type="parTrans" cxnId="{CE466B8D-43DD-4E9A-8DFD-08346BA24B2A}">
      <dgm:prSet/>
      <dgm:spPr/>
      <dgm:t>
        <a:bodyPr/>
        <a:lstStyle/>
        <a:p>
          <a:endParaRPr lang="en-US"/>
        </a:p>
      </dgm:t>
    </dgm:pt>
    <dgm:pt modelId="{537E6BA5-EB98-4495-93A4-76B59A65DFCB}" type="sibTrans" cxnId="{CE466B8D-43DD-4E9A-8DFD-08346BA24B2A}">
      <dgm:prSet/>
      <dgm:spPr>
        <a:xfrm>
          <a:off x="3006974" y="354071"/>
          <a:ext cx="274857" cy="91440"/>
        </a:xfrm>
      </dgm:spPr>
      <dgm:t>
        <a:bodyPr/>
        <a:lstStyle/>
        <a:p>
          <a:pPr>
            <a:buNone/>
          </a:pPr>
          <a:endParaRPr lang="en-US" dirty="0">
            <a:solidFill>
              <a:sysClr val="windowText" lastClr="000000">
                <a:hueOff val="0"/>
                <a:satOff val="0"/>
                <a:lumOff val="0"/>
                <a:alphaOff val="0"/>
              </a:sysClr>
            </a:solidFill>
            <a:latin typeface="Calibri" panose="020F0502020204030204"/>
            <a:ea typeface="+mn-ea"/>
            <a:cs typeface="+mn-cs"/>
          </a:endParaRPr>
        </a:p>
      </dgm:t>
    </dgm:pt>
    <dgm:pt modelId="{8562C8B8-CD04-4AFF-A5B2-3EB1D3C1951E}">
      <dgm:prSet phldrT="[Text]"/>
      <dgm:spPr>
        <a:xfrm>
          <a:off x="3314231" y="1368"/>
          <a:ext cx="1328073" cy="796844"/>
        </a:xfrm>
        <a:solidFill>
          <a:schemeClr val="accent4"/>
        </a:solidFill>
      </dgm:spPr>
      <dgm:t>
        <a:bodyPr/>
        <a:lstStyle/>
        <a:p>
          <a:pPr>
            <a:buNone/>
          </a:pPr>
          <a:r>
            <a:rPr lang="en-US" dirty="0">
              <a:solidFill>
                <a:schemeClr val="bg1"/>
              </a:solidFill>
              <a:latin typeface="Calibri" panose="020F0502020204030204"/>
              <a:ea typeface="+mn-ea"/>
              <a:cs typeface="+mn-cs"/>
            </a:rPr>
            <a:t>Feature Engineering</a:t>
          </a:r>
        </a:p>
      </dgm:t>
    </dgm:pt>
    <dgm:pt modelId="{CA8B2205-EC3A-4CDE-98C0-30AB0984C862}" type="parTrans" cxnId="{4D794E6C-CD9F-465E-8E09-E4D8B37D6FDD}">
      <dgm:prSet/>
      <dgm:spPr/>
      <dgm:t>
        <a:bodyPr/>
        <a:lstStyle/>
        <a:p>
          <a:endParaRPr lang="en-US"/>
        </a:p>
      </dgm:t>
    </dgm:pt>
    <dgm:pt modelId="{D25109BB-C51E-409B-B555-F8E590E1A173}" type="sibTrans" cxnId="{4D794E6C-CD9F-465E-8E09-E4D8B37D6FDD}">
      <dgm:prSet/>
      <dgm:spPr>
        <a:xfrm>
          <a:off x="711206" y="796413"/>
          <a:ext cx="3267061" cy="274857"/>
        </a:xfrm>
      </dgm:spPr>
      <dgm:t>
        <a:bodyPr/>
        <a:lstStyle/>
        <a:p>
          <a:pPr>
            <a:buNone/>
          </a:pPr>
          <a:endParaRPr lang="en-US" dirty="0">
            <a:solidFill>
              <a:sysClr val="windowText" lastClr="000000">
                <a:hueOff val="0"/>
                <a:satOff val="0"/>
                <a:lumOff val="0"/>
                <a:alphaOff val="0"/>
              </a:sysClr>
            </a:solidFill>
            <a:latin typeface="Calibri" panose="020F0502020204030204"/>
            <a:ea typeface="+mn-ea"/>
            <a:cs typeface="+mn-cs"/>
          </a:endParaRPr>
        </a:p>
      </dgm:t>
    </dgm:pt>
    <dgm:pt modelId="{C014A57D-C6E8-4AAB-A060-D5F6BCA37637}">
      <dgm:prSet phldrT="[Text]"/>
      <dgm:spPr>
        <a:xfrm>
          <a:off x="47169" y="1103670"/>
          <a:ext cx="1328073" cy="796844"/>
        </a:xfrm>
        <a:solidFill>
          <a:schemeClr val="accent4"/>
        </a:solidFill>
      </dgm:spPr>
      <dgm:t>
        <a:bodyPr/>
        <a:lstStyle/>
        <a:p>
          <a:pPr>
            <a:buNone/>
          </a:pPr>
          <a:r>
            <a:rPr lang="en-US" dirty="0">
              <a:solidFill>
                <a:schemeClr val="bg1"/>
              </a:solidFill>
              <a:latin typeface="Calibri" panose="020F0502020204030204"/>
              <a:ea typeface="+mn-ea"/>
              <a:cs typeface="+mn-cs"/>
            </a:rPr>
            <a:t>Model implementation</a:t>
          </a:r>
        </a:p>
      </dgm:t>
    </dgm:pt>
    <dgm:pt modelId="{A328A720-D00E-4D2E-9468-B47251E230F7}" type="parTrans" cxnId="{CD7952E1-51EA-456B-929E-A2931EB75E3B}">
      <dgm:prSet/>
      <dgm:spPr/>
      <dgm:t>
        <a:bodyPr/>
        <a:lstStyle/>
        <a:p>
          <a:endParaRPr lang="en-US"/>
        </a:p>
      </dgm:t>
    </dgm:pt>
    <dgm:pt modelId="{A619BE21-A747-4D07-B7DA-1D0B35A5D68E}" type="sibTrans" cxnId="{CD7952E1-51EA-456B-929E-A2931EB75E3B}">
      <dgm:prSet/>
      <dgm:spPr>
        <a:xfrm>
          <a:off x="1373443" y="1456372"/>
          <a:ext cx="274857" cy="91440"/>
        </a:xfrm>
      </dgm:spPr>
      <dgm:t>
        <a:bodyPr/>
        <a:lstStyle/>
        <a:p>
          <a:pPr>
            <a:buNone/>
          </a:pPr>
          <a:endParaRPr lang="en-US" dirty="0">
            <a:solidFill>
              <a:sysClr val="windowText" lastClr="000000">
                <a:hueOff val="0"/>
                <a:satOff val="0"/>
                <a:lumOff val="0"/>
                <a:alphaOff val="0"/>
              </a:sysClr>
            </a:solidFill>
            <a:latin typeface="Calibri" panose="020F0502020204030204"/>
            <a:ea typeface="+mn-ea"/>
            <a:cs typeface="+mn-cs"/>
          </a:endParaRPr>
        </a:p>
      </dgm:t>
    </dgm:pt>
    <dgm:pt modelId="{1757B1B9-C856-406F-8738-AF3FCCED7E84}">
      <dgm:prSet phldrT="[Text]"/>
      <dgm:spPr>
        <a:xfrm>
          <a:off x="3314231" y="1103670"/>
          <a:ext cx="1328073" cy="796844"/>
        </a:xfrm>
        <a:solidFill>
          <a:schemeClr val="accent4"/>
        </a:solidFill>
      </dgm:spPr>
      <dgm:t>
        <a:bodyPr/>
        <a:lstStyle/>
        <a:p>
          <a:pPr>
            <a:buNone/>
          </a:pPr>
          <a:r>
            <a:rPr lang="en-US" dirty="0">
              <a:solidFill>
                <a:schemeClr val="bg1"/>
              </a:solidFill>
              <a:latin typeface="Calibri" panose="020F0502020204030204"/>
              <a:ea typeface="+mn-ea"/>
              <a:cs typeface="+mn-cs"/>
            </a:rPr>
            <a:t>Model Evaluation</a:t>
          </a:r>
        </a:p>
      </dgm:t>
    </dgm:pt>
    <dgm:pt modelId="{9CA5B989-D8DD-4D2C-B7C5-D5317127031D}" type="parTrans" cxnId="{C8B7C9AE-5E8A-4CB1-82D6-FDD3658D93A3}">
      <dgm:prSet/>
      <dgm:spPr/>
      <dgm:t>
        <a:bodyPr/>
        <a:lstStyle/>
        <a:p>
          <a:endParaRPr lang="en-US"/>
        </a:p>
      </dgm:t>
    </dgm:pt>
    <dgm:pt modelId="{E1F0745C-80E5-4E26-8653-3FD508814A25}" type="sibTrans" cxnId="{C8B7C9AE-5E8A-4CB1-82D6-FDD3658D93A3}">
      <dgm:prSet/>
      <dgm:spPr>
        <a:xfrm>
          <a:off x="711206" y="1898714"/>
          <a:ext cx="3267061" cy="274857"/>
        </a:xfrm>
      </dgm:spPr>
      <dgm:t>
        <a:bodyPr/>
        <a:lstStyle/>
        <a:p>
          <a:pPr>
            <a:buNone/>
          </a:pPr>
          <a:endParaRPr lang="en-US" dirty="0">
            <a:solidFill>
              <a:sysClr val="windowText" lastClr="000000">
                <a:hueOff val="0"/>
                <a:satOff val="0"/>
                <a:lumOff val="0"/>
                <a:alphaOff val="0"/>
              </a:sysClr>
            </a:solidFill>
            <a:latin typeface="Calibri" panose="020F0502020204030204"/>
            <a:ea typeface="+mn-ea"/>
            <a:cs typeface="+mn-cs"/>
          </a:endParaRPr>
        </a:p>
      </dgm:t>
    </dgm:pt>
    <dgm:pt modelId="{B8BC9F60-93FD-485B-A81C-7DCD50DC3881}">
      <dgm:prSet phldrT="[Text]"/>
      <dgm:spPr>
        <a:xfrm>
          <a:off x="1680700" y="1103670"/>
          <a:ext cx="1328073" cy="796844"/>
        </a:xfrm>
        <a:solidFill>
          <a:schemeClr val="accent4"/>
        </a:solidFill>
      </dgm:spPr>
      <dgm:t>
        <a:bodyPr/>
        <a:lstStyle/>
        <a:p>
          <a:pPr>
            <a:buNone/>
          </a:pPr>
          <a:r>
            <a:rPr lang="en-US" dirty="0">
              <a:solidFill>
                <a:schemeClr val="bg1"/>
              </a:solidFill>
              <a:latin typeface="Calibri" panose="020F0502020204030204"/>
              <a:ea typeface="+mn-ea"/>
              <a:cs typeface="+mn-cs"/>
            </a:rPr>
            <a:t>Model Training</a:t>
          </a:r>
        </a:p>
      </dgm:t>
    </dgm:pt>
    <dgm:pt modelId="{33CED1FC-237A-4ADD-9110-44F53CA8DD74}" type="sibTrans" cxnId="{7D4B440A-2ADC-43CB-B508-1BE7D2C45BFF}">
      <dgm:prSet/>
      <dgm:spPr>
        <a:xfrm>
          <a:off x="3006974" y="1456372"/>
          <a:ext cx="274857" cy="91440"/>
        </a:xfrm>
      </dgm:spPr>
      <dgm:t>
        <a:bodyPr/>
        <a:lstStyle/>
        <a:p>
          <a:pPr>
            <a:buNone/>
          </a:pPr>
          <a:endParaRPr lang="en-US" dirty="0">
            <a:solidFill>
              <a:sysClr val="windowText" lastClr="000000">
                <a:hueOff val="0"/>
                <a:satOff val="0"/>
                <a:lumOff val="0"/>
                <a:alphaOff val="0"/>
              </a:sysClr>
            </a:solidFill>
            <a:latin typeface="Calibri" panose="020F0502020204030204"/>
            <a:ea typeface="+mn-ea"/>
            <a:cs typeface="+mn-cs"/>
          </a:endParaRPr>
        </a:p>
      </dgm:t>
    </dgm:pt>
    <dgm:pt modelId="{A9B4C663-805F-45F1-808D-4CA6F4A642BE}" type="parTrans" cxnId="{7D4B440A-2ADC-43CB-B508-1BE7D2C45BFF}">
      <dgm:prSet/>
      <dgm:spPr/>
      <dgm:t>
        <a:bodyPr/>
        <a:lstStyle/>
        <a:p>
          <a:endParaRPr lang="en-US"/>
        </a:p>
      </dgm:t>
    </dgm:pt>
    <dgm:pt modelId="{B061CC9E-CF2F-431A-857C-FB77105DD357}">
      <dgm:prSet phldrT="[Text]"/>
      <dgm:spPr>
        <a:xfrm>
          <a:off x="47169" y="2205971"/>
          <a:ext cx="1328073" cy="796844"/>
        </a:xfrm>
        <a:solidFill>
          <a:schemeClr val="accent4"/>
        </a:solidFill>
      </dgm:spPr>
      <dgm:t>
        <a:bodyPr/>
        <a:lstStyle/>
        <a:p>
          <a:pPr>
            <a:buNone/>
          </a:pPr>
          <a:r>
            <a:rPr lang="en-US" dirty="0">
              <a:solidFill>
                <a:schemeClr val="bg1"/>
              </a:solidFill>
              <a:latin typeface="Calibri" panose="020F0502020204030204"/>
              <a:ea typeface="+mn-ea"/>
              <a:cs typeface="+mn-cs"/>
            </a:rPr>
            <a:t>Code deployment on cloud</a:t>
          </a:r>
        </a:p>
      </dgm:t>
    </dgm:pt>
    <dgm:pt modelId="{BB7566AC-3A83-447F-BA2A-382B27004D25}" type="sibTrans" cxnId="{C88E7E14-9248-4863-BC9F-01C79587FEFE}">
      <dgm:prSet/>
      <dgm:spPr>
        <a:xfrm>
          <a:off x="1373443" y="2558673"/>
          <a:ext cx="274857" cy="91440"/>
        </a:xfrm>
      </dgm:spPr>
      <dgm:t>
        <a:bodyPr/>
        <a:lstStyle/>
        <a:p>
          <a:pPr>
            <a:buNone/>
          </a:pPr>
          <a:endParaRPr lang="en-US" dirty="0">
            <a:solidFill>
              <a:sysClr val="windowText" lastClr="000000">
                <a:hueOff val="0"/>
                <a:satOff val="0"/>
                <a:lumOff val="0"/>
                <a:alphaOff val="0"/>
              </a:sysClr>
            </a:solidFill>
            <a:latin typeface="Calibri" panose="020F0502020204030204"/>
            <a:ea typeface="+mn-ea"/>
            <a:cs typeface="+mn-cs"/>
          </a:endParaRPr>
        </a:p>
      </dgm:t>
    </dgm:pt>
    <dgm:pt modelId="{E1488EB1-E596-47E8-B6B2-E2647BA652D8}" type="parTrans" cxnId="{C88E7E14-9248-4863-BC9F-01C79587FEFE}">
      <dgm:prSet/>
      <dgm:spPr/>
      <dgm:t>
        <a:bodyPr/>
        <a:lstStyle/>
        <a:p>
          <a:endParaRPr lang="en-US"/>
        </a:p>
      </dgm:t>
    </dgm:pt>
    <dgm:pt modelId="{6B71C55F-B54C-45DE-B786-69502E69DE99}">
      <dgm:prSet phldrT="[Text]"/>
      <dgm:spPr>
        <a:xfrm>
          <a:off x="4764" y="114577"/>
          <a:ext cx="1793598" cy="1076159"/>
        </a:xfrm>
        <a:solidFill>
          <a:schemeClr val="accent4"/>
        </a:solidFill>
      </dgm:spPr>
      <dgm:t>
        <a:bodyPr/>
        <a:lstStyle/>
        <a:p>
          <a:r>
            <a:rPr lang="en-US" dirty="0">
              <a:solidFill>
                <a:schemeClr val="bg1"/>
              </a:solidFill>
              <a:latin typeface="Calibri" panose="020F0502020204030204"/>
              <a:ea typeface="+mn-ea"/>
              <a:cs typeface="+mn-cs"/>
            </a:rPr>
            <a:t>Loading the pipeline on Github</a:t>
          </a:r>
        </a:p>
      </dgm:t>
    </dgm:pt>
    <dgm:pt modelId="{70258266-F2DB-49E6-B192-302EAD34308D}" type="parTrans" cxnId="{50C10FBF-4745-475C-85BB-458F67F727CD}">
      <dgm:prSet/>
      <dgm:spPr/>
      <dgm:t>
        <a:bodyPr/>
        <a:lstStyle/>
        <a:p>
          <a:endParaRPr lang="en-IN"/>
        </a:p>
      </dgm:t>
    </dgm:pt>
    <dgm:pt modelId="{2B7E9662-57C0-484F-903F-BFB619DF735C}" type="sibTrans" cxnId="{50C10FBF-4745-475C-85BB-458F67F727CD}">
      <dgm:prSet/>
      <dgm:spPr/>
      <dgm:t>
        <a:bodyPr/>
        <a:lstStyle/>
        <a:p>
          <a:endParaRPr lang="en-IN"/>
        </a:p>
      </dgm:t>
    </dgm:pt>
    <dgm:pt modelId="{9FED3969-C2A7-4241-BA3F-88E4D1BE5E08}">
      <dgm:prSet/>
      <dgm:spPr>
        <a:solidFill>
          <a:schemeClr val="accent4"/>
        </a:solidFill>
      </dgm:spPr>
      <dgm:t>
        <a:bodyPr/>
        <a:lstStyle/>
        <a:p>
          <a:r>
            <a:rPr lang="en-US" dirty="0">
              <a:solidFill>
                <a:schemeClr val="bg1"/>
              </a:solidFill>
              <a:latin typeface="Calibri" panose="020F0502020204030204"/>
              <a:ea typeface="+mn-ea"/>
              <a:cs typeface="+mn-cs"/>
            </a:rPr>
            <a:t>Loading the pipeline on Github</a:t>
          </a:r>
        </a:p>
      </dgm:t>
    </dgm:pt>
    <dgm:pt modelId="{4DCCD035-D8B7-465F-8900-C54743183C48}" type="parTrans" cxnId="{5FFC02B3-2020-4BA3-877B-2E58F4B0BDBA}">
      <dgm:prSet/>
      <dgm:spPr/>
      <dgm:t>
        <a:bodyPr/>
        <a:lstStyle/>
        <a:p>
          <a:endParaRPr lang="en-IN"/>
        </a:p>
      </dgm:t>
    </dgm:pt>
    <dgm:pt modelId="{CA6672FE-A628-4E96-A02F-AD11477B9913}" type="sibTrans" cxnId="{5FFC02B3-2020-4BA3-877B-2E58F4B0BDBA}">
      <dgm:prSet/>
      <dgm:spPr/>
      <dgm:t>
        <a:bodyPr/>
        <a:lstStyle/>
        <a:p>
          <a:endParaRPr lang="en-IN" dirty="0"/>
        </a:p>
      </dgm:t>
    </dgm:pt>
    <dgm:pt modelId="{FC86891E-1AEA-4CEB-ABF9-A70AD810E276}" type="pres">
      <dgm:prSet presAssocID="{284E611E-71C2-417E-87EE-E417C0DB0558}" presName="Name0" presStyleCnt="0">
        <dgm:presLayoutVars>
          <dgm:dir/>
          <dgm:resizeHandles val="exact"/>
        </dgm:presLayoutVars>
      </dgm:prSet>
      <dgm:spPr/>
    </dgm:pt>
    <dgm:pt modelId="{7DA89222-7D2A-4F94-9114-DDC3D86D1BBD}" type="pres">
      <dgm:prSet presAssocID="{89498499-B845-4AC2-A45D-43DE47DA4791}" presName="node" presStyleLbl="node1" presStyleIdx="0" presStyleCnt="9" custLinFactNeighborX="-67696" custLinFactNeighborY="-53341">
        <dgm:presLayoutVars>
          <dgm:bulletEnabled val="1"/>
        </dgm:presLayoutVars>
      </dgm:prSet>
      <dgm:spPr/>
    </dgm:pt>
    <dgm:pt modelId="{A05CC8DD-4FE3-406E-8D70-6629907CACC6}" type="pres">
      <dgm:prSet presAssocID="{AF949BAC-DAF9-49E3-A897-CE547C9601F8}" presName="sibTrans" presStyleLbl="sibTrans1D1" presStyleIdx="0" presStyleCnt="8"/>
      <dgm:spPr/>
    </dgm:pt>
    <dgm:pt modelId="{266E3654-293B-49DF-8CEA-4C9175845E8E}" type="pres">
      <dgm:prSet presAssocID="{AF949BAC-DAF9-49E3-A897-CE547C9601F8}" presName="connectorText" presStyleLbl="sibTrans1D1" presStyleIdx="0" presStyleCnt="8"/>
      <dgm:spPr/>
    </dgm:pt>
    <dgm:pt modelId="{C2ECE673-1768-4259-B993-98D82C851D5D}" type="pres">
      <dgm:prSet presAssocID="{CD540CCF-CE94-4407-9932-7CBF63ECE647}" presName="node" presStyleLbl="node1" presStyleIdx="1" presStyleCnt="9">
        <dgm:presLayoutVars>
          <dgm:bulletEnabled val="1"/>
        </dgm:presLayoutVars>
      </dgm:prSet>
      <dgm:spPr/>
    </dgm:pt>
    <dgm:pt modelId="{21C0AD49-9D63-4B1E-A51A-A6DA634E411A}" type="pres">
      <dgm:prSet presAssocID="{537E6BA5-EB98-4495-93A4-76B59A65DFCB}" presName="sibTrans" presStyleLbl="sibTrans1D1" presStyleIdx="1" presStyleCnt="8"/>
      <dgm:spPr/>
    </dgm:pt>
    <dgm:pt modelId="{64F59434-3D36-4818-A453-97D25FD05E4C}" type="pres">
      <dgm:prSet presAssocID="{537E6BA5-EB98-4495-93A4-76B59A65DFCB}" presName="connectorText" presStyleLbl="sibTrans1D1" presStyleIdx="1" presStyleCnt="8"/>
      <dgm:spPr/>
    </dgm:pt>
    <dgm:pt modelId="{1D597BB7-12ED-4FF2-875F-6A0E05FCDE15}" type="pres">
      <dgm:prSet presAssocID="{8562C8B8-CD04-4AFF-A5B2-3EB1D3C1951E}" presName="node" presStyleLbl="node1" presStyleIdx="2" presStyleCnt="9">
        <dgm:presLayoutVars>
          <dgm:bulletEnabled val="1"/>
        </dgm:presLayoutVars>
      </dgm:prSet>
      <dgm:spPr/>
    </dgm:pt>
    <dgm:pt modelId="{90AC0A72-F5F1-4336-B253-433B1F614473}" type="pres">
      <dgm:prSet presAssocID="{D25109BB-C51E-409B-B555-F8E590E1A173}" presName="sibTrans" presStyleLbl="sibTrans1D1" presStyleIdx="2" presStyleCnt="8"/>
      <dgm:spPr/>
    </dgm:pt>
    <dgm:pt modelId="{813152EC-1F6D-439A-8CE5-F24DBEA37043}" type="pres">
      <dgm:prSet presAssocID="{D25109BB-C51E-409B-B555-F8E590E1A173}" presName="connectorText" presStyleLbl="sibTrans1D1" presStyleIdx="2" presStyleCnt="8"/>
      <dgm:spPr/>
    </dgm:pt>
    <dgm:pt modelId="{ECCBF374-0ED4-444B-8A9C-CEA494A21939}" type="pres">
      <dgm:prSet presAssocID="{C014A57D-C6E8-4AAB-A060-D5F6BCA37637}" presName="node" presStyleLbl="node1" presStyleIdx="3" presStyleCnt="9">
        <dgm:presLayoutVars>
          <dgm:bulletEnabled val="1"/>
        </dgm:presLayoutVars>
      </dgm:prSet>
      <dgm:spPr/>
    </dgm:pt>
    <dgm:pt modelId="{5809B755-CD41-488C-9E56-214C3FB3FA7B}" type="pres">
      <dgm:prSet presAssocID="{A619BE21-A747-4D07-B7DA-1D0B35A5D68E}" presName="sibTrans" presStyleLbl="sibTrans1D1" presStyleIdx="3" presStyleCnt="8"/>
      <dgm:spPr/>
    </dgm:pt>
    <dgm:pt modelId="{F9BB8BF0-ABE2-425F-927E-8DB443D3107C}" type="pres">
      <dgm:prSet presAssocID="{A619BE21-A747-4D07-B7DA-1D0B35A5D68E}" presName="connectorText" presStyleLbl="sibTrans1D1" presStyleIdx="3" presStyleCnt="8"/>
      <dgm:spPr/>
    </dgm:pt>
    <dgm:pt modelId="{EA17C146-3157-4943-859E-6431EA9A74E5}" type="pres">
      <dgm:prSet presAssocID="{B8BC9F60-93FD-485B-A81C-7DCD50DC3881}" presName="node" presStyleLbl="node1" presStyleIdx="4" presStyleCnt="9">
        <dgm:presLayoutVars>
          <dgm:bulletEnabled val="1"/>
        </dgm:presLayoutVars>
      </dgm:prSet>
      <dgm:spPr/>
    </dgm:pt>
    <dgm:pt modelId="{33D3F7AC-6F46-4ABC-84B6-41C30CBF5503}" type="pres">
      <dgm:prSet presAssocID="{33CED1FC-237A-4ADD-9110-44F53CA8DD74}" presName="sibTrans" presStyleLbl="sibTrans1D1" presStyleIdx="4" presStyleCnt="8"/>
      <dgm:spPr/>
    </dgm:pt>
    <dgm:pt modelId="{D247B4AE-DEC9-4A22-9C58-486F4FDB0DF3}" type="pres">
      <dgm:prSet presAssocID="{33CED1FC-237A-4ADD-9110-44F53CA8DD74}" presName="connectorText" presStyleLbl="sibTrans1D1" presStyleIdx="4" presStyleCnt="8"/>
      <dgm:spPr/>
    </dgm:pt>
    <dgm:pt modelId="{CE5476AC-549F-48C0-BA9B-C7820F0AC49D}" type="pres">
      <dgm:prSet presAssocID="{1757B1B9-C856-406F-8738-AF3FCCED7E84}" presName="node" presStyleLbl="node1" presStyleIdx="5" presStyleCnt="9">
        <dgm:presLayoutVars>
          <dgm:bulletEnabled val="1"/>
        </dgm:presLayoutVars>
      </dgm:prSet>
      <dgm:spPr/>
    </dgm:pt>
    <dgm:pt modelId="{A7DE1B80-7716-408D-92DF-9DB6F1D41562}" type="pres">
      <dgm:prSet presAssocID="{E1F0745C-80E5-4E26-8653-3FD508814A25}" presName="sibTrans" presStyleLbl="sibTrans1D1" presStyleIdx="5" presStyleCnt="8"/>
      <dgm:spPr/>
    </dgm:pt>
    <dgm:pt modelId="{E93048A6-82C8-40E2-B20A-50972796A199}" type="pres">
      <dgm:prSet presAssocID="{E1F0745C-80E5-4E26-8653-3FD508814A25}" presName="connectorText" presStyleLbl="sibTrans1D1" presStyleIdx="5" presStyleCnt="8"/>
      <dgm:spPr/>
    </dgm:pt>
    <dgm:pt modelId="{1FB9876E-C8A2-4D95-9220-7872EA0ABC80}" type="pres">
      <dgm:prSet presAssocID="{B061CC9E-CF2F-431A-857C-FB77105DD357}" presName="node" presStyleLbl="node1" presStyleIdx="6" presStyleCnt="9">
        <dgm:presLayoutVars>
          <dgm:bulletEnabled val="1"/>
        </dgm:presLayoutVars>
      </dgm:prSet>
      <dgm:spPr/>
    </dgm:pt>
    <dgm:pt modelId="{FD1B12E6-491D-4866-991D-DABF1CF9A08E}" type="pres">
      <dgm:prSet presAssocID="{BB7566AC-3A83-447F-BA2A-382B27004D25}" presName="sibTrans" presStyleLbl="sibTrans1D1" presStyleIdx="6" presStyleCnt="8"/>
      <dgm:spPr/>
    </dgm:pt>
    <dgm:pt modelId="{6DCB67C7-FA58-4968-B9DE-68FD2F46AE3D}" type="pres">
      <dgm:prSet presAssocID="{BB7566AC-3A83-447F-BA2A-382B27004D25}" presName="connectorText" presStyleLbl="sibTrans1D1" presStyleIdx="6" presStyleCnt="8"/>
      <dgm:spPr/>
    </dgm:pt>
    <dgm:pt modelId="{E7156C99-FB46-4EE2-8BE9-16A4465B9212}" type="pres">
      <dgm:prSet presAssocID="{9FED3969-C2A7-4241-BA3F-88E4D1BE5E08}" presName="node" presStyleLbl="node1" presStyleIdx="7" presStyleCnt="9">
        <dgm:presLayoutVars>
          <dgm:bulletEnabled val="1"/>
        </dgm:presLayoutVars>
      </dgm:prSet>
      <dgm:spPr/>
    </dgm:pt>
    <dgm:pt modelId="{653D2EF1-ABB4-4A61-BDE0-4EF192BD6D7C}" type="pres">
      <dgm:prSet presAssocID="{CA6672FE-A628-4E96-A02F-AD11477B9913}" presName="sibTrans" presStyleLbl="sibTrans1D1" presStyleIdx="7" presStyleCnt="8"/>
      <dgm:spPr/>
    </dgm:pt>
    <dgm:pt modelId="{122317E6-E9D2-467D-9EDB-38C3E75821E2}" type="pres">
      <dgm:prSet presAssocID="{CA6672FE-A628-4E96-A02F-AD11477B9913}" presName="connectorText" presStyleLbl="sibTrans1D1" presStyleIdx="7" presStyleCnt="8"/>
      <dgm:spPr/>
    </dgm:pt>
    <dgm:pt modelId="{EA6ABCD5-04AE-42D2-B233-6DA2D19B4317}" type="pres">
      <dgm:prSet presAssocID="{6B71C55F-B54C-45DE-B786-69502E69DE99}" presName="node" presStyleLbl="node1" presStyleIdx="8" presStyleCnt="9">
        <dgm:presLayoutVars>
          <dgm:bulletEnabled val="1"/>
        </dgm:presLayoutVars>
      </dgm:prSet>
      <dgm:spPr/>
    </dgm:pt>
  </dgm:ptLst>
  <dgm:cxnLst>
    <dgm:cxn modelId="{7D4B440A-2ADC-43CB-B508-1BE7D2C45BFF}" srcId="{284E611E-71C2-417E-87EE-E417C0DB0558}" destId="{B8BC9F60-93FD-485B-A81C-7DCD50DC3881}" srcOrd="4" destOrd="0" parTransId="{A9B4C663-805F-45F1-808D-4CA6F4A642BE}" sibTransId="{33CED1FC-237A-4ADD-9110-44F53CA8DD74}"/>
    <dgm:cxn modelId="{C88E7E14-9248-4863-BC9F-01C79587FEFE}" srcId="{284E611E-71C2-417E-87EE-E417C0DB0558}" destId="{B061CC9E-CF2F-431A-857C-FB77105DD357}" srcOrd="6" destOrd="0" parTransId="{E1488EB1-E596-47E8-B6B2-E2647BA652D8}" sibTransId="{BB7566AC-3A83-447F-BA2A-382B27004D25}"/>
    <dgm:cxn modelId="{A74A622C-D23C-4D36-8A27-5171B5B182D1}" type="presOf" srcId="{C014A57D-C6E8-4AAB-A060-D5F6BCA37637}" destId="{ECCBF374-0ED4-444B-8A9C-CEA494A21939}" srcOrd="0" destOrd="0" presId="urn:microsoft.com/office/officeart/2005/8/layout/bProcess3"/>
    <dgm:cxn modelId="{AD23B530-2CF3-4AC8-9C22-9DDC64E218CE}" type="presOf" srcId="{CA6672FE-A628-4E96-A02F-AD11477B9913}" destId="{122317E6-E9D2-467D-9EDB-38C3E75821E2}" srcOrd="1" destOrd="0" presId="urn:microsoft.com/office/officeart/2005/8/layout/bProcess3"/>
    <dgm:cxn modelId="{FE53A439-1995-4BD5-90F3-7C6F8DB4ECB4}" type="presOf" srcId="{D25109BB-C51E-409B-B555-F8E590E1A173}" destId="{813152EC-1F6D-439A-8CE5-F24DBEA37043}" srcOrd="1" destOrd="0" presId="urn:microsoft.com/office/officeart/2005/8/layout/bProcess3"/>
    <dgm:cxn modelId="{6F47EA40-7A1E-491B-B96D-C24F1B7300F8}" type="presOf" srcId="{33CED1FC-237A-4ADD-9110-44F53CA8DD74}" destId="{33D3F7AC-6F46-4ABC-84B6-41C30CBF5503}" srcOrd="0" destOrd="0" presId="urn:microsoft.com/office/officeart/2005/8/layout/bProcess3"/>
    <dgm:cxn modelId="{13F8895E-1CED-4287-88E5-CBB8FA73EE53}" srcId="{284E611E-71C2-417E-87EE-E417C0DB0558}" destId="{89498499-B845-4AC2-A45D-43DE47DA4791}" srcOrd="0" destOrd="0" parTransId="{9B6F4253-F0E7-412A-A85E-D8D1ABAF15A3}" sibTransId="{AF949BAC-DAF9-49E3-A897-CE547C9601F8}"/>
    <dgm:cxn modelId="{E9381861-41CF-4EE9-8587-A5DC3A464A0E}" type="presOf" srcId="{33CED1FC-237A-4ADD-9110-44F53CA8DD74}" destId="{D247B4AE-DEC9-4A22-9C58-486F4FDB0DF3}" srcOrd="1" destOrd="0" presId="urn:microsoft.com/office/officeart/2005/8/layout/bProcess3"/>
    <dgm:cxn modelId="{88D5A565-730D-49D3-894F-457D8B1EFE43}" type="presOf" srcId="{BB7566AC-3A83-447F-BA2A-382B27004D25}" destId="{FD1B12E6-491D-4866-991D-DABF1CF9A08E}" srcOrd="0" destOrd="0" presId="urn:microsoft.com/office/officeart/2005/8/layout/bProcess3"/>
    <dgm:cxn modelId="{A936094C-C31C-4ED4-B6BB-F4EC764AF1A8}" type="presOf" srcId="{537E6BA5-EB98-4495-93A4-76B59A65DFCB}" destId="{64F59434-3D36-4818-A453-97D25FD05E4C}" srcOrd="1" destOrd="0" presId="urn:microsoft.com/office/officeart/2005/8/layout/bProcess3"/>
    <dgm:cxn modelId="{4D794E6C-CD9F-465E-8E09-E4D8B37D6FDD}" srcId="{284E611E-71C2-417E-87EE-E417C0DB0558}" destId="{8562C8B8-CD04-4AFF-A5B2-3EB1D3C1951E}" srcOrd="2" destOrd="0" parTransId="{CA8B2205-EC3A-4CDE-98C0-30AB0984C862}" sibTransId="{D25109BB-C51E-409B-B555-F8E590E1A173}"/>
    <dgm:cxn modelId="{6EC3E552-9A0C-4313-A01C-79994C50399C}" type="presOf" srcId="{B061CC9E-CF2F-431A-857C-FB77105DD357}" destId="{1FB9876E-C8A2-4D95-9220-7872EA0ABC80}" srcOrd="0" destOrd="0" presId="urn:microsoft.com/office/officeart/2005/8/layout/bProcess3"/>
    <dgm:cxn modelId="{82C22353-AF0A-44C9-8419-2F7F7B40CB49}" type="presOf" srcId="{537E6BA5-EB98-4495-93A4-76B59A65DFCB}" destId="{21C0AD49-9D63-4B1E-A51A-A6DA634E411A}" srcOrd="0" destOrd="0" presId="urn:microsoft.com/office/officeart/2005/8/layout/bProcess3"/>
    <dgm:cxn modelId="{6E560355-0363-4FBE-B749-BADDC1F23856}" type="presOf" srcId="{8562C8B8-CD04-4AFF-A5B2-3EB1D3C1951E}" destId="{1D597BB7-12ED-4FF2-875F-6A0E05FCDE15}" srcOrd="0" destOrd="0" presId="urn:microsoft.com/office/officeart/2005/8/layout/bProcess3"/>
    <dgm:cxn modelId="{5808AE75-2211-4FB7-8B07-056F34210B9E}" type="presOf" srcId="{A619BE21-A747-4D07-B7DA-1D0B35A5D68E}" destId="{F9BB8BF0-ABE2-425F-927E-8DB443D3107C}" srcOrd="1" destOrd="0" presId="urn:microsoft.com/office/officeart/2005/8/layout/bProcess3"/>
    <dgm:cxn modelId="{E9BAE579-74F9-40C2-A0A7-E3383DC5420A}" type="presOf" srcId="{CA6672FE-A628-4E96-A02F-AD11477B9913}" destId="{653D2EF1-ABB4-4A61-BDE0-4EF192BD6D7C}" srcOrd="0" destOrd="0" presId="urn:microsoft.com/office/officeart/2005/8/layout/bProcess3"/>
    <dgm:cxn modelId="{CD365B80-8571-48F4-8B9A-2C43F2A95BF9}" type="presOf" srcId="{AF949BAC-DAF9-49E3-A897-CE547C9601F8}" destId="{266E3654-293B-49DF-8CEA-4C9175845E8E}" srcOrd="1" destOrd="0" presId="urn:microsoft.com/office/officeart/2005/8/layout/bProcess3"/>
    <dgm:cxn modelId="{CE466B8D-43DD-4E9A-8DFD-08346BA24B2A}" srcId="{284E611E-71C2-417E-87EE-E417C0DB0558}" destId="{CD540CCF-CE94-4407-9932-7CBF63ECE647}" srcOrd="1" destOrd="0" parTransId="{9C39E7CA-E33F-48E3-807D-25BFB68ECADB}" sibTransId="{537E6BA5-EB98-4495-93A4-76B59A65DFCB}"/>
    <dgm:cxn modelId="{C8B7C9AE-5E8A-4CB1-82D6-FDD3658D93A3}" srcId="{284E611E-71C2-417E-87EE-E417C0DB0558}" destId="{1757B1B9-C856-406F-8738-AF3FCCED7E84}" srcOrd="5" destOrd="0" parTransId="{9CA5B989-D8DD-4D2C-B7C5-D5317127031D}" sibTransId="{E1F0745C-80E5-4E26-8653-3FD508814A25}"/>
    <dgm:cxn modelId="{5FFC02B3-2020-4BA3-877B-2E58F4B0BDBA}" srcId="{284E611E-71C2-417E-87EE-E417C0DB0558}" destId="{9FED3969-C2A7-4241-BA3F-88E4D1BE5E08}" srcOrd="7" destOrd="0" parTransId="{4DCCD035-D8B7-465F-8900-C54743183C48}" sibTransId="{CA6672FE-A628-4E96-A02F-AD11477B9913}"/>
    <dgm:cxn modelId="{052110BC-44E5-45B5-8237-7C4BB30EBD7C}" type="presOf" srcId="{1757B1B9-C856-406F-8738-AF3FCCED7E84}" destId="{CE5476AC-549F-48C0-BA9B-C7820F0AC49D}" srcOrd="0" destOrd="0" presId="urn:microsoft.com/office/officeart/2005/8/layout/bProcess3"/>
    <dgm:cxn modelId="{50C10FBF-4745-475C-85BB-458F67F727CD}" srcId="{284E611E-71C2-417E-87EE-E417C0DB0558}" destId="{6B71C55F-B54C-45DE-B786-69502E69DE99}" srcOrd="8" destOrd="0" parTransId="{70258266-F2DB-49E6-B192-302EAD34308D}" sibTransId="{2B7E9662-57C0-484F-903F-BFB619DF735C}"/>
    <dgm:cxn modelId="{436F99C3-2664-4853-B9BA-8D2912722A17}" type="presOf" srcId="{B8BC9F60-93FD-485B-A81C-7DCD50DC3881}" destId="{EA17C146-3157-4943-859E-6431EA9A74E5}" srcOrd="0" destOrd="0" presId="urn:microsoft.com/office/officeart/2005/8/layout/bProcess3"/>
    <dgm:cxn modelId="{77843CCA-207F-45FD-AB9E-97FA95C3A762}" type="presOf" srcId="{BB7566AC-3A83-447F-BA2A-382B27004D25}" destId="{6DCB67C7-FA58-4968-B9DE-68FD2F46AE3D}" srcOrd="1" destOrd="0" presId="urn:microsoft.com/office/officeart/2005/8/layout/bProcess3"/>
    <dgm:cxn modelId="{EFF36ACC-02A6-4913-953B-E297C1593EBE}" type="presOf" srcId="{9FED3969-C2A7-4241-BA3F-88E4D1BE5E08}" destId="{E7156C99-FB46-4EE2-8BE9-16A4465B9212}" srcOrd="0" destOrd="0" presId="urn:microsoft.com/office/officeart/2005/8/layout/bProcess3"/>
    <dgm:cxn modelId="{69358BCF-D04A-4100-B29B-D1FDB1F61B55}" type="presOf" srcId="{CD540CCF-CE94-4407-9932-7CBF63ECE647}" destId="{C2ECE673-1768-4259-B993-98D82C851D5D}" srcOrd="0" destOrd="0" presId="urn:microsoft.com/office/officeart/2005/8/layout/bProcess3"/>
    <dgm:cxn modelId="{36198BD3-5C4A-49B1-B2F1-A757E33773F1}" type="presOf" srcId="{89498499-B845-4AC2-A45D-43DE47DA4791}" destId="{7DA89222-7D2A-4F94-9114-DDC3D86D1BBD}" srcOrd="0" destOrd="0" presId="urn:microsoft.com/office/officeart/2005/8/layout/bProcess3"/>
    <dgm:cxn modelId="{600FDED3-7DE1-4918-9A6D-3FF26E51C238}" type="presOf" srcId="{284E611E-71C2-417E-87EE-E417C0DB0558}" destId="{FC86891E-1AEA-4CEB-ABF9-A70AD810E276}" srcOrd="0" destOrd="0" presId="urn:microsoft.com/office/officeart/2005/8/layout/bProcess3"/>
    <dgm:cxn modelId="{C8A9FED3-F1DD-46C9-A6C1-6E0516F5A08C}" type="presOf" srcId="{AF949BAC-DAF9-49E3-A897-CE547C9601F8}" destId="{A05CC8DD-4FE3-406E-8D70-6629907CACC6}" srcOrd="0" destOrd="0" presId="urn:microsoft.com/office/officeart/2005/8/layout/bProcess3"/>
    <dgm:cxn modelId="{B06A00D5-168A-48D5-9A36-C78ECE0C7CA4}" type="presOf" srcId="{6B71C55F-B54C-45DE-B786-69502E69DE99}" destId="{EA6ABCD5-04AE-42D2-B233-6DA2D19B4317}" srcOrd="0" destOrd="0" presId="urn:microsoft.com/office/officeart/2005/8/layout/bProcess3"/>
    <dgm:cxn modelId="{BD25D5D9-1315-49DD-9FCA-D01C97817BAF}" type="presOf" srcId="{E1F0745C-80E5-4E26-8653-3FD508814A25}" destId="{A7DE1B80-7716-408D-92DF-9DB6F1D41562}" srcOrd="0" destOrd="0" presId="urn:microsoft.com/office/officeart/2005/8/layout/bProcess3"/>
    <dgm:cxn modelId="{CD7952E1-51EA-456B-929E-A2931EB75E3B}" srcId="{284E611E-71C2-417E-87EE-E417C0DB0558}" destId="{C014A57D-C6E8-4AAB-A060-D5F6BCA37637}" srcOrd="3" destOrd="0" parTransId="{A328A720-D00E-4D2E-9468-B47251E230F7}" sibTransId="{A619BE21-A747-4D07-B7DA-1D0B35A5D68E}"/>
    <dgm:cxn modelId="{2438D8E7-F363-4CE1-B6A4-4739A2C5F144}" type="presOf" srcId="{D25109BB-C51E-409B-B555-F8E590E1A173}" destId="{90AC0A72-F5F1-4336-B253-433B1F614473}" srcOrd="0" destOrd="0" presId="urn:microsoft.com/office/officeart/2005/8/layout/bProcess3"/>
    <dgm:cxn modelId="{688BE4EF-96EE-4D7E-B543-16DCD965769C}" type="presOf" srcId="{E1F0745C-80E5-4E26-8653-3FD508814A25}" destId="{E93048A6-82C8-40E2-B20A-50972796A199}" srcOrd="1" destOrd="0" presId="urn:microsoft.com/office/officeart/2005/8/layout/bProcess3"/>
    <dgm:cxn modelId="{DEF63FF3-76DD-4521-80FF-599445401D47}" type="presOf" srcId="{A619BE21-A747-4D07-B7DA-1D0B35A5D68E}" destId="{5809B755-CD41-488C-9E56-214C3FB3FA7B}" srcOrd="0" destOrd="0" presId="urn:microsoft.com/office/officeart/2005/8/layout/bProcess3"/>
    <dgm:cxn modelId="{80B70EF6-FBBF-4AEC-A421-91E85273CDBA}" type="presParOf" srcId="{FC86891E-1AEA-4CEB-ABF9-A70AD810E276}" destId="{7DA89222-7D2A-4F94-9114-DDC3D86D1BBD}" srcOrd="0" destOrd="0" presId="urn:microsoft.com/office/officeart/2005/8/layout/bProcess3"/>
    <dgm:cxn modelId="{86863FE6-72A9-47BF-9FD4-2566A7AA41C9}" type="presParOf" srcId="{FC86891E-1AEA-4CEB-ABF9-A70AD810E276}" destId="{A05CC8DD-4FE3-406E-8D70-6629907CACC6}" srcOrd="1" destOrd="0" presId="urn:microsoft.com/office/officeart/2005/8/layout/bProcess3"/>
    <dgm:cxn modelId="{9B3C758A-3DC5-41D4-86A2-3F8B029C46C5}" type="presParOf" srcId="{A05CC8DD-4FE3-406E-8D70-6629907CACC6}" destId="{266E3654-293B-49DF-8CEA-4C9175845E8E}" srcOrd="0" destOrd="0" presId="urn:microsoft.com/office/officeart/2005/8/layout/bProcess3"/>
    <dgm:cxn modelId="{47C3E61A-B1F5-471A-B401-B600DF150FE0}" type="presParOf" srcId="{FC86891E-1AEA-4CEB-ABF9-A70AD810E276}" destId="{C2ECE673-1768-4259-B993-98D82C851D5D}" srcOrd="2" destOrd="0" presId="urn:microsoft.com/office/officeart/2005/8/layout/bProcess3"/>
    <dgm:cxn modelId="{E26F2578-DE5D-499B-B550-0AE3713CCDC6}" type="presParOf" srcId="{FC86891E-1AEA-4CEB-ABF9-A70AD810E276}" destId="{21C0AD49-9D63-4B1E-A51A-A6DA634E411A}" srcOrd="3" destOrd="0" presId="urn:microsoft.com/office/officeart/2005/8/layout/bProcess3"/>
    <dgm:cxn modelId="{710AE28B-4383-4C84-AFA0-D64AE3D7015B}" type="presParOf" srcId="{21C0AD49-9D63-4B1E-A51A-A6DA634E411A}" destId="{64F59434-3D36-4818-A453-97D25FD05E4C}" srcOrd="0" destOrd="0" presId="urn:microsoft.com/office/officeart/2005/8/layout/bProcess3"/>
    <dgm:cxn modelId="{16683AB3-1201-49AA-BEA6-20FC254B598D}" type="presParOf" srcId="{FC86891E-1AEA-4CEB-ABF9-A70AD810E276}" destId="{1D597BB7-12ED-4FF2-875F-6A0E05FCDE15}" srcOrd="4" destOrd="0" presId="urn:microsoft.com/office/officeart/2005/8/layout/bProcess3"/>
    <dgm:cxn modelId="{6784CB20-FF0D-4B30-9BA5-6C14FF31C5F9}" type="presParOf" srcId="{FC86891E-1AEA-4CEB-ABF9-A70AD810E276}" destId="{90AC0A72-F5F1-4336-B253-433B1F614473}" srcOrd="5" destOrd="0" presId="urn:microsoft.com/office/officeart/2005/8/layout/bProcess3"/>
    <dgm:cxn modelId="{6883A148-5D56-423A-9FC6-611F531EE6A9}" type="presParOf" srcId="{90AC0A72-F5F1-4336-B253-433B1F614473}" destId="{813152EC-1F6D-439A-8CE5-F24DBEA37043}" srcOrd="0" destOrd="0" presId="urn:microsoft.com/office/officeart/2005/8/layout/bProcess3"/>
    <dgm:cxn modelId="{021EF5A0-107A-4F92-9AC3-463C87BECA0A}" type="presParOf" srcId="{FC86891E-1AEA-4CEB-ABF9-A70AD810E276}" destId="{ECCBF374-0ED4-444B-8A9C-CEA494A21939}" srcOrd="6" destOrd="0" presId="urn:microsoft.com/office/officeart/2005/8/layout/bProcess3"/>
    <dgm:cxn modelId="{AACD2218-3FF3-447C-B1CD-63FC1D5E54FE}" type="presParOf" srcId="{FC86891E-1AEA-4CEB-ABF9-A70AD810E276}" destId="{5809B755-CD41-488C-9E56-214C3FB3FA7B}" srcOrd="7" destOrd="0" presId="urn:microsoft.com/office/officeart/2005/8/layout/bProcess3"/>
    <dgm:cxn modelId="{B1B98AA0-594B-4A86-8441-BD3735366BBA}" type="presParOf" srcId="{5809B755-CD41-488C-9E56-214C3FB3FA7B}" destId="{F9BB8BF0-ABE2-425F-927E-8DB443D3107C}" srcOrd="0" destOrd="0" presId="urn:microsoft.com/office/officeart/2005/8/layout/bProcess3"/>
    <dgm:cxn modelId="{EC30748D-CEBC-4CF1-A85A-CD85F4FE4D6B}" type="presParOf" srcId="{FC86891E-1AEA-4CEB-ABF9-A70AD810E276}" destId="{EA17C146-3157-4943-859E-6431EA9A74E5}" srcOrd="8" destOrd="0" presId="urn:microsoft.com/office/officeart/2005/8/layout/bProcess3"/>
    <dgm:cxn modelId="{E78BB9FD-7CB2-4A61-B25C-5C0D8CC43902}" type="presParOf" srcId="{FC86891E-1AEA-4CEB-ABF9-A70AD810E276}" destId="{33D3F7AC-6F46-4ABC-84B6-41C30CBF5503}" srcOrd="9" destOrd="0" presId="urn:microsoft.com/office/officeart/2005/8/layout/bProcess3"/>
    <dgm:cxn modelId="{79B9F756-1226-4531-B4DF-49A52D5A7B70}" type="presParOf" srcId="{33D3F7AC-6F46-4ABC-84B6-41C30CBF5503}" destId="{D247B4AE-DEC9-4A22-9C58-486F4FDB0DF3}" srcOrd="0" destOrd="0" presId="urn:microsoft.com/office/officeart/2005/8/layout/bProcess3"/>
    <dgm:cxn modelId="{86174788-A9F6-4602-AD3A-13C90816B02C}" type="presParOf" srcId="{FC86891E-1AEA-4CEB-ABF9-A70AD810E276}" destId="{CE5476AC-549F-48C0-BA9B-C7820F0AC49D}" srcOrd="10" destOrd="0" presId="urn:microsoft.com/office/officeart/2005/8/layout/bProcess3"/>
    <dgm:cxn modelId="{20AA814E-E5CE-431F-B25F-D47F2326A472}" type="presParOf" srcId="{FC86891E-1AEA-4CEB-ABF9-A70AD810E276}" destId="{A7DE1B80-7716-408D-92DF-9DB6F1D41562}" srcOrd="11" destOrd="0" presId="urn:microsoft.com/office/officeart/2005/8/layout/bProcess3"/>
    <dgm:cxn modelId="{BD12BF32-D289-4048-B62E-E70FF520E77D}" type="presParOf" srcId="{A7DE1B80-7716-408D-92DF-9DB6F1D41562}" destId="{E93048A6-82C8-40E2-B20A-50972796A199}" srcOrd="0" destOrd="0" presId="urn:microsoft.com/office/officeart/2005/8/layout/bProcess3"/>
    <dgm:cxn modelId="{FA787B65-FF53-4926-89C6-F038F190191F}" type="presParOf" srcId="{FC86891E-1AEA-4CEB-ABF9-A70AD810E276}" destId="{1FB9876E-C8A2-4D95-9220-7872EA0ABC80}" srcOrd="12" destOrd="0" presId="urn:microsoft.com/office/officeart/2005/8/layout/bProcess3"/>
    <dgm:cxn modelId="{733D5601-41FC-4A91-A987-260F66AEE476}" type="presParOf" srcId="{FC86891E-1AEA-4CEB-ABF9-A70AD810E276}" destId="{FD1B12E6-491D-4866-991D-DABF1CF9A08E}" srcOrd="13" destOrd="0" presId="urn:microsoft.com/office/officeart/2005/8/layout/bProcess3"/>
    <dgm:cxn modelId="{170967F5-41C4-4F8D-B48A-5E3F2E09B34E}" type="presParOf" srcId="{FD1B12E6-491D-4866-991D-DABF1CF9A08E}" destId="{6DCB67C7-FA58-4968-B9DE-68FD2F46AE3D}" srcOrd="0" destOrd="0" presId="urn:microsoft.com/office/officeart/2005/8/layout/bProcess3"/>
    <dgm:cxn modelId="{44C5541C-2C6F-4B66-8D73-E0E5815A543E}" type="presParOf" srcId="{FC86891E-1AEA-4CEB-ABF9-A70AD810E276}" destId="{E7156C99-FB46-4EE2-8BE9-16A4465B9212}" srcOrd="14" destOrd="0" presId="urn:microsoft.com/office/officeart/2005/8/layout/bProcess3"/>
    <dgm:cxn modelId="{C613A47E-0916-4763-BF10-FC50EE422EDC}" type="presParOf" srcId="{FC86891E-1AEA-4CEB-ABF9-A70AD810E276}" destId="{653D2EF1-ABB4-4A61-BDE0-4EF192BD6D7C}" srcOrd="15" destOrd="0" presId="urn:microsoft.com/office/officeart/2005/8/layout/bProcess3"/>
    <dgm:cxn modelId="{310DCC8D-041B-4418-B140-B15E910E91BB}" type="presParOf" srcId="{653D2EF1-ABB4-4A61-BDE0-4EF192BD6D7C}" destId="{122317E6-E9D2-467D-9EDB-38C3E75821E2}" srcOrd="0" destOrd="0" presId="urn:microsoft.com/office/officeart/2005/8/layout/bProcess3"/>
    <dgm:cxn modelId="{ECFBCE58-296D-4701-8DEA-B593DF06375C}" type="presParOf" srcId="{FC86891E-1AEA-4CEB-ABF9-A70AD810E276}" destId="{EA6ABCD5-04AE-42D2-B233-6DA2D19B4317}" srcOrd="16" destOrd="0" presId="urn:microsoft.com/office/officeart/2005/8/layout/bProcess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0DD8915E-DC14-41D6-9BB5-F49E1C265163}" type="doc">
      <dgm:prSet loTypeId="urn:microsoft.com/office/officeart/2008/layout/LinedList" loCatId="list" qsTypeId="urn:microsoft.com/office/officeart/2005/8/quickstyle/3d2" qsCatId="3D" csTypeId="urn:microsoft.com/office/officeart/2005/8/colors/accent1_3" csCatId="accent1" phldr="1"/>
      <dgm:spPr/>
      <dgm:t>
        <a:bodyPr/>
        <a:lstStyle/>
        <a:p>
          <a:endParaRPr lang="en-US"/>
        </a:p>
      </dgm:t>
    </dgm:pt>
    <dgm:pt modelId="{8FE81FEC-2664-411F-AEB3-065F29F52751}">
      <dgm:prSet custT="1"/>
      <dgm:spPr/>
      <dgm:t>
        <a:bodyPr lIns="182880" tIns="182880" rIns="182880" bIns="182880" anchor="ctr"/>
        <a:lstStyle/>
        <a:p>
          <a:pPr marL="0" rtl="0">
            <a:lnSpc>
              <a:spcPct val="100000"/>
            </a:lnSpc>
            <a:buNone/>
          </a:pPr>
          <a:r>
            <a:rPr lang="en-US" sz="1800" b="1" i="0" kern="1200" dirty="0">
              <a:solidFill>
                <a:srgbClr val="AC5B4C"/>
              </a:solidFill>
              <a:latin typeface="Gill Sans Nova" panose="020B0602020104020203" pitchFamily="34" charset="0"/>
              <a:ea typeface="+mn-ea"/>
              <a:cs typeface="Gill Sans SemiBold" panose="020B0502020104020203" pitchFamily="34" charset="-79"/>
            </a:rPr>
            <a:t>Amazon webservices beanstalk </a:t>
          </a: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73D947E0-108F-4D20-A71E-3CF329F97212}">
      <dgm:prSet phldr="0" custT="1"/>
      <dgm:spPr/>
      <dgm:t>
        <a:bodyPr anchor="ctr"/>
        <a:lstStyle/>
        <a:p>
          <a:pPr marL="0" rtl="0"/>
          <a:r>
            <a:rPr lang="en-US" sz="2000" b="0" i="0" dirty="0">
              <a:latin typeface="Gill Sans Nova" panose="020B0602020104020203" pitchFamily="34" charset="0"/>
              <a:cs typeface="Gill Sans SemiBold" panose="020B0502020104020203" pitchFamily="34" charset="-79"/>
            </a:rPr>
            <a:t>Source of data</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dgm:t>
        <a:bodyPr anchor="ctr"/>
        <a:lstStyle/>
        <a:p>
          <a:pPr marL="0">
            <a:lnSpc>
              <a:spcPct val="100000"/>
            </a:lnSpc>
          </a:pPr>
          <a:r>
            <a:rPr lang="en-US" sz="1800" b="1" i="0" dirty="0">
              <a:solidFill>
                <a:schemeClr val="accent2"/>
              </a:solidFill>
              <a:latin typeface="Gill Sans Nova" panose="020B0602020104020203" pitchFamily="34" charset="0"/>
              <a:cs typeface="Gill Sans SemiBold" panose="020B0502020104020203" pitchFamily="34" charset="-79"/>
            </a:rPr>
            <a:t>Data is collected from csv file</a:t>
          </a: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dgm:t>
        <a:bodyPr anchor="ctr"/>
        <a:lstStyle/>
        <a:p>
          <a:pPr marL="0"/>
          <a:r>
            <a:rPr lang="en-US" sz="2000" b="0" i="0" dirty="0">
              <a:latin typeface="Gill Sans Nova" panose="020B0602020104020203" pitchFamily="34" charset="0"/>
              <a:cs typeface="Gill Sans SemiBold" panose="020B0502020104020203" pitchFamily="34" charset="-79"/>
            </a:rPr>
            <a:t>Data format</a:t>
          </a: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50418D2B-9486-42DE-AFDD-1D31420040FF}">
      <dgm:prSet phldr="0" custT="1"/>
      <dgm:spPr/>
      <dgm:t>
        <a:bodyPr anchor="ctr"/>
        <a:lstStyle/>
        <a:p>
          <a:pPr marL="0">
            <a:lnSpc>
              <a:spcPct val="100000"/>
            </a:lnSpc>
          </a:pPr>
          <a:r>
            <a:rPr lang="en-US" sz="1800" b="1" i="0" dirty="0">
              <a:solidFill>
                <a:schemeClr val="accent2"/>
              </a:solidFill>
              <a:latin typeface="Gill Sans Nova" panose="020B0602020104020203" pitchFamily="34" charset="0"/>
              <a:cs typeface="Gill Sans SemiBold" panose="020B0502020104020203" pitchFamily="34" charset="-79"/>
            </a:rPr>
            <a:t>Data is of both numerical and categorical data</a:t>
          </a: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custT="1"/>
      <dgm:spPr/>
      <dgm:t>
        <a:bodyPr anchor="ctr"/>
        <a:lstStyle/>
        <a:p>
          <a:pPr marL="0"/>
          <a:r>
            <a:rPr lang="en-US" sz="2000" b="0" i="0" dirty="0">
              <a:latin typeface="Gill Sans Nova" panose="020B0602020104020203" pitchFamily="34" charset="0"/>
              <a:cs typeface="Gill Sans SemiBold" panose="020B0502020104020203" pitchFamily="34" charset="-79"/>
            </a:rPr>
            <a:t>Training</a:t>
          </a: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dgm:t>
        <a:bodyPr anchor="ctr"/>
        <a:lstStyle/>
        <a:p>
          <a:pPr marL="0">
            <a:lnSpc>
              <a:spcPct val="100000"/>
            </a:lnSpc>
          </a:pPr>
          <a:r>
            <a:rPr lang="en-US" sz="1800" b="1" i="0" dirty="0">
              <a:solidFill>
                <a:schemeClr val="accent2"/>
              </a:solidFill>
              <a:latin typeface="Gill Sans Nova" panose="020B0602020104020203" pitchFamily="34" charset="0"/>
              <a:cs typeface="Gill Sans SemiBold" panose="020B0502020104020203" pitchFamily="34" charset="-79"/>
            </a:rPr>
            <a:t>EDA, feature </a:t>
          </a:r>
          <a:r>
            <a:rPr lang="en-US" sz="1800" b="1" i="0" dirty="0" err="1">
              <a:solidFill>
                <a:schemeClr val="accent2"/>
              </a:solidFill>
              <a:latin typeface="Gill Sans Nova" panose="020B0602020104020203" pitchFamily="34" charset="0"/>
              <a:cs typeface="Gill Sans SemiBold" panose="020B0502020104020203" pitchFamily="34" charset="-79"/>
            </a:rPr>
            <a:t>engineering,pandas</a:t>
          </a:r>
          <a:r>
            <a:rPr lang="en-US" sz="1800" b="1" i="0" dirty="0">
              <a:solidFill>
                <a:schemeClr val="accent2"/>
              </a:solidFill>
              <a:latin typeface="Gill Sans Nova" panose="020B0602020104020203" pitchFamily="34" charset="0"/>
              <a:cs typeface="Gill Sans SemiBold" panose="020B0502020104020203" pitchFamily="34" charset="-79"/>
            </a:rPr>
            <a:t> to change of data </a:t>
          </a:r>
          <a:r>
            <a:rPr lang="en-US" sz="1800" b="1" i="0" dirty="0" err="1">
              <a:solidFill>
                <a:schemeClr val="accent2"/>
              </a:solidFill>
              <a:latin typeface="Gill Sans Nova" panose="020B0602020104020203" pitchFamily="34" charset="0"/>
              <a:cs typeface="Gill Sans SemiBold" panose="020B0502020104020203" pitchFamily="34" charset="-79"/>
            </a:rPr>
            <a:t>types,standard</a:t>
          </a:r>
          <a:r>
            <a:rPr lang="en-US" sz="1800" b="1" i="0" dirty="0">
              <a:solidFill>
                <a:schemeClr val="accent2"/>
              </a:solidFill>
              <a:latin typeface="Gill Sans Nova" panose="020B0602020104020203" pitchFamily="34" charset="0"/>
              <a:cs typeface="Gill Sans SemiBold" panose="020B0502020104020203" pitchFamily="34" charset="-79"/>
            </a:rPr>
            <a:t> </a:t>
          </a:r>
          <a:r>
            <a:rPr lang="en-US" sz="1800" b="1" i="0" dirty="0" err="1">
              <a:solidFill>
                <a:schemeClr val="accent2"/>
              </a:solidFill>
              <a:latin typeface="Gill Sans Nova" panose="020B0602020104020203" pitchFamily="34" charset="0"/>
              <a:cs typeface="Gill Sans SemiBold" panose="020B0502020104020203" pitchFamily="34" charset="-79"/>
            </a:rPr>
            <a:t>scalar,one</a:t>
          </a:r>
          <a:r>
            <a:rPr lang="en-US" sz="1800" b="1" i="0" dirty="0">
              <a:solidFill>
                <a:schemeClr val="accent2"/>
              </a:solidFill>
              <a:latin typeface="Gill Sans Nova" panose="020B0602020104020203" pitchFamily="34" charset="0"/>
              <a:cs typeface="Gill Sans SemiBold" panose="020B0502020104020203" pitchFamily="34" charset="-79"/>
            </a:rPr>
            <a:t> hot encoding is done on the model to train</a:t>
          </a: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FEB4A941-E9FA-4A86-A673-85FF34B35F20}">
      <dgm:prSet phldr="0" custT="1"/>
      <dgm:spPr/>
      <dgm:t>
        <a:bodyPr anchor="ctr"/>
        <a:lstStyle/>
        <a:p>
          <a:pPr marL="0" rtl="0">
            <a:lnSpc>
              <a:spcPct val="100000"/>
            </a:lnSpc>
          </a:pPr>
          <a:r>
            <a:rPr lang="en-US" sz="1800" b="1" i="0" dirty="0">
              <a:solidFill>
                <a:schemeClr val="accent2"/>
              </a:solidFill>
              <a:latin typeface="Gill Sans Nova" panose="020B0602020104020203" pitchFamily="34" charset="0"/>
              <a:cs typeface="Gill Sans SemiBold" panose="020B0502020104020203" pitchFamily="34" charset="-79"/>
            </a:rPr>
            <a:t>Best model is </a:t>
          </a:r>
          <a:r>
            <a:rPr lang="en-US" sz="1800" b="1" i="0" dirty="0" err="1">
              <a:solidFill>
                <a:schemeClr val="accent2"/>
              </a:solidFill>
              <a:latin typeface="Gill Sans Nova" panose="020B0602020104020203" pitchFamily="34" charset="0"/>
              <a:cs typeface="Gill Sans SemiBold" panose="020B0502020104020203" pitchFamily="34" charset="-79"/>
            </a:rPr>
            <a:t>Randomforest</a:t>
          </a:r>
          <a:r>
            <a:rPr lang="en-US" sz="1800" b="1" i="0" dirty="0">
              <a:solidFill>
                <a:schemeClr val="accent2"/>
              </a:solidFill>
              <a:latin typeface="Gill Sans Nova" panose="020B0602020104020203" pitchFamily="34" charset="0"/>
              <a:cs typeface="Gill Sans SemiBold" panose="020B0502020104020203" pitchFamily="34" charset="-79"/>
            </a:rPr>
            <a:t> with good </a:t>
          </a:r>
          <a:r>
            <a:rPr lang="en-US" sz="1800" b="1" i="0" dirty="0" err="1">
              <a:solidFill>
                <a:schemeClr val="accent2"/>
              </a:solidFill>
              <a:latin typeface="Gill Sans Nova" panose="020B0602020104020203" pitchFamily="34" charset="0"/>
              <a:cs typeface="Gill Sans SemiBold" panose="020B0502020104020203" pitchFamily="34" charset="-79"/>
            </a:rPr>
            <a:t>accracy</a:t>
          </a:r>
          <a:endParaRPr lang="en-US" sz="1800" b="1" i="0" dirty="0">
            <a:solidFill>
              <a:schemeClr val="accent2"/>
            </a:solidFill>
            <a:latin typeface="Gill Sans Nova" panose="020B0602020104020203" pitchFamily="34" charset="0"/>
            <a:cs typeface="Gill Sans SemiBold" panose="020B0502020104020203" pitchFamily="34" charset="-79"/>
          </a:endParaRPr>
        </a:p>
      </dgm:t>
    </dgm:pt>
    <dgm:pt modelId="{39522508-BC4E-4DD5-A744-AFEFFE36DB74}" type="parTrans" cxnId="{F942F56C-9025-4AA1-9B36-C5AE0A93B0F5}">
      <dgm:prSet/>
      <dgm:spPr/>
      <dgm:t>
        <a:bodyPr/>
        <a:lstStyle/>
        <a:p>
          <a:endParaRPr lang="en-US"/>
        </a:p>
      </dgm:t>
    </dgm:pt>
    <dgm:pt modelId="{97624CC8-6315-4683-B26C-C30D552DA5A6}" type="sibTrans" cxnId="{F942F56C-9025-4AA1-9B36-C5AE0A93B0F5}">
      <dgm:prSet/>
      <dgm:spPr/>
      <dgm:t>
        <a:bodyPr/>
        <a:lstStyle/>
        <a:p>
          <a:endParaRPr lang="en-US"/>
        </a:p>
      </dgm:t>
    </dgm:pt>
    <dgm:pt modelId="{A2322D3A-7AC2-4C5C-9D7E-EAB2313D47D4}">
      <dgm:prSet phldr="0" custT="1"/>
      <dgm:spPr/>
      <dgm:t>
        <a:bodyPr anchor="ctr"/>
        <a:lstStyle/>
        <a:p>
          <a:pPr marL="0"/>
          <a:r>
            <a:rPr lang="en-US" sz="2000" b="0" i="0" dirty="0" err="1">
              <a:latin typeface="Gill Sans Nova" panose="020B0602020104020203" pitchFamily="34" charset="0"/>
              <a:cs typeface="Gill Sans SemiBold" panose="020B0502020104020203" pitchFamily="34" charset="-79"/>
            </a:rPr>
            <a:t>Delpoyment</a:t>
          </a:r>
          <a:endParaRPr lang="en-US" sz="2000" b="0" i="0" dirty="0">
            <a:latin typeface="Gill Sans Nova" panose="020B0602020104020203" pitchFamily="34" charset="0"/>
            <a:cs typeface="Gill Sans SemiBold" panose="020B0502020104020203" pitchFamily="34" charset="-79"/>
          </a:endParaRPr>
        </a:p>
      </dgm:t>
    </dgm:pt>
    <dgm:pt modelId="{4A8C15D4-B36F-4764-B4FF-F2AF790D3E17}" type="parTrans" cxnId="{179FAFCF-F878-464E-A8A6-1185EFA0E380}">
      <dgm:prSet/>
      <dgm:spPr/>
      <dgm:t>
        <a:bodyPr/>
        <a:lstStyle/>
        <a:p>
          <a:endParaRPr lang="en-US"/>
        </a:p>
      </dgm:t>
    </dgm:pt>
    <dgm:pt modelId="{84DE1C3A-3FC7-4DB3-88ED-33F65A71557A}" type="sibTrans" cxnId="{179FAFCF-F878-464E-A8A6-1185EFA0E380}">
      <dgm:prSet/>
      <dgm:spPr/>
      <dgm:t>
        <a:bodyPr/>
        <a:lstStyle/>
        <a:p>
          <a:endParaRPr lang="en-US"/>
        </a:p>
      </dgm:t>
    </dgm:pt>
    <dgm:pt modelId="{4F85505A-81B6-4FDA-A144-900B71DAD946}">
      <dgm:prSet phldr="0" custT="1"/>
      <dgm:spPr/>
      <dgm:t>
        <a:bodyPr anchor="ctr"/>
        <a:lstStyle/>
        <a:p>
          <a:pPr marL="0"/>
          <a:r>
            <a:rPr lang="en-US" sz="2000" b="0" i="0" dirty="0">
              <a:latin typeface="Gill Sans Nova" panose="020B0602020104020203" pitchFamily="34" charset="0"/>
              <a:cs typeface="Gill Sans SemiBold" panose="020B0502020104020203" pitchFamily="34" charset="-79"/>
            </a:rPr>
            <a:t>Best Model</a:t>
          </a:r>
        </a:p>
      </dgm:t>
    </dgm:pt>
    <dgm:pt modelId="{D9A96E25-7BBE-4DDD-8DDE-B4970D4340A8}" type="parTrans" cxnId="{2D633B56-E147-4EFC-B9EE-6C0413F329B0}">
      <dgm:prSet/>
      <dgm:spPr/>
      <dgm:t>
        <a:bodyPr/>
        <a:lstStyle/>
        <a:p>
          <a:endParaRPr lang="en-US"/>
        </a:p>
      </dgm:t>
    </dgm:pt>
    <dgm:pt modelId="{68F74A88-49DC-44B1-BC0D-220A7B97601C}" type="sibTrans" cxnId="{2D633B56-E147-4EFC-B9EE-6C0413F329B0}">
      <dgm:prSet/>
      <dgm:spPr/>
      <dgm:t>
        <a:bodyPr/>
        <a:lstStyle/>
        <a:p>
          <a:endParaRPr lang="en-US"/>
        </a:p>
      </dgm:t>
    </dgm:pt>
    <dgm:pt modelId="{6564C5E9-1595-624A-93AF-6AD41D06A4F7}" type="pres">
      <dgm:prSet presAssocID="{0DD8915E-DC14-41D6-9BB5-F49E1C265163}" presName="vert0" presStyleCnt="0">
        <dgm:presLayoutVars>
          <dgm:dir/>
          <dgm:animOne val="branch"/>
          <dgm:animLvl val="lvl"/>
        </dgm:presLayoutVars>
      </dgm:prSet>
      <dgm:spPr/>
    </dgm:pt>
    <dgm:pt modelId="{CFCA7698-FAF1-9341-A1FC-ED13A8E7C585}" type="pres">
      <dgm:prSet presAssocID="{73D947E0-108F-4D20-A71E-3CF329F97212}" presName="thickLine" presStyleLbl="alignNode1" presStyleIdx="0" presStyleCnt="5"/>
      <dgm:spPr/>
    </dgm:pt>
    <dgm:pt modelId="{73B53ECD-88F7-D549-B120-6C2932F2D11A}" type="pres">
      <dgm:prSet presAssocID="{73D947E0-108F-4D20-A71E-3CF329F97212}" presName="horz1" presStyleCnt="0"/>
      <dgm:spPr/>
    </dgm:pt>
    <dgm:pt modelId="{16779ABC-4458-134D-8407-3B550EE07267}" type="pres">
      <dgm:prSet presAssocID="{73D947E0-108F-4D20-A71E-3CF329F97212}" presName="tx1" presStyleLbl="revTx" presStyleIdx="0" presStyleCnt="10"/>
      <dgm:spPr/>
    </dgm:pt>
    <dgm:pt modelId="{CAE07029-F81D-A44F-9347-F3E3A6E31F74}" type="pres">
      <dgm:prSet presAssocID="{73D947E0-108F-4D20-A71E-3CF329F97212}" presName="vert1" presStyleCnt="0"/>
      <dgm:spPr/>
    </dgm:pt>
    <dgm:pt modelId="{5A9BB2A1-D458-5443-B445-41D2960F03F2}" type="pres">
      <dgm:prSet presAssocID="{30A490C8-22B4-4D68-875C-0F0DE2FF864D}" presName="vertSpace2a" presStyleCnt="0"/>
      <dgm:spPr/>
    </dgm:pt>
    <dgm:pt modelId="{D7B8E40A-DB15-184E-8163-CFBBECDBFC1D}" type="pres">
      <dgm:prSet presAssocID="{30A490C8-22B4-4D68-875C-0F0DE2FF864D}" presName="horz2" presStyleCnt="0"/>
      <dgm:spPr/>
    </dgm:pt>
    <dgm:pt modelId="{59832A42-FD52-4B4A-92FB-6B1C497CBF3C}" type="pres">
      <dgm:prSet presAssocID="{30A490C8-22B4-4D68-875C-0F0DE2FF864D}" presName="horzSpace2" presStyleCnt="0"/>
      <dgm:spPr/>
    </dgm:pt>
    <dgm:pt modelId="{4B7883FE-9BF1-834B-9E55-433D1207CAF9}" type="pres">
      <dgm:prSet presAssocID="{30A490C8-22B4-4D68-875C-0F0DE2FF864D}" presName="tx2" presStyleLbl="revTx" presStyleIdx="1" presStyleCnt="10"/>
      <dgm:spPr/>
    </dgm:pt>
    <dgm:pt modelId="{0CBE5C3F-806F-B144-AE1F-FC9577B85A0B}" type="pres">
      <dgm:prSet presAssocID="{30A490C8-22B4-4D68-875C-0F0DE2FF864D}" presName="vert2" presStyleCnt="0"/>
      <dgm:spPr/>
    </dgm:pt>
    <dgm:pt modelId="{F855322D-A55D-8B49-879F-C673DBB2B4C9}" type="pres">
      <dgm:prSet presAssocID="{30A490C8-22B4-4D68-875C-0F0DE2FF864D}" presName="thinLine2b" presStyleLbl="callout" presStyleIdx="0" presStyleCnt="5"/>
      <dgm:spPr/>
    </dgm:pt>
    <dgm:pt modelId="{C673FE58-57C7-E240-8F76-83FFAD340DC5}" type="pres">
      <dgm:prSet presAssocID="{30A490C8-22B4-4D68-875C-0F0DE2FF864D}" presName="vertSpace2b" presStyleCnt="0"/>
      <dgm:spPr/>
    </dgm:pt>
    <dgm:pt modelId="{DD445911-31B5-374B-964F-E521B7F4A98B}" type="pres">
      <dgm:prSet presAssocID="{B1AFA1AF-0FF8-45B3-A6D0-0E255A2F637D}" presName="thickLine" presStyleLbl="alignNode1" presStyleIdx="1" presStyleCnt="5"/>
      <dgm:spPr/>
    </dgm:pt>
    <dgm:pt modelId="{2D373430-1C80-8F46-ABC4-CBE10AB29E21}" type="pres">
      <dgm:prSet presAssocID="{B1AFA1AF-0FF8-45B3-A6D0-0E255A2F637D}" presName="horz1" presStyleCnt="0"/>
      <dgm:spPr/>
    </dgm:pt>
    <dgm:pt modelId="{57741AD6-DFD2-814C-A051-E841CC65A4EA}" type="pres">
      <dgm:prSet presAssocID="{B1AFA1AF-0FF8-45B3-A6D0-0E255A2F637D}" presName="tx1" presStyleLbl="revTx" presStyleIdx="2" presStyleCnt="10"/>
      <dgm:spPr/>
    </dgm:pt>
    <dgm:pt modelId="{BAE20A88-DF00-8949-A8B2-0E344D388E90}" type="pres">
      <dgm:prSet presAssocID="{B1AFA1AF-0FF8-45B3-A6D0-0E255A2F637D}" presName="vert1" presStyleCnt="0"/>
      <dgm:spPr/>
    </dgm:pt>
    <dgm:pt modelId="{FFD3D6B1-6613-9A41-97D0-43A8EBCE5EAD}" type="pres">
      <dgm:prSet presAssocID="{50418D2B-9486-42DE-AFDD-1D31420040FF}" presName="vertSpace2a" presStyleCnt="0"/>
      <dgm:spPr/>
    </dgm:pt>
    <dgm:pt modelId="{A95899B2-8F62-204F-B53E-8872741B3D8A}" type="pres">
      <dgm:prSet presAssocID="{50418D2B-9486-42DE-AFDD-1D31420040FF}" presName="horz2" presStyleCnt="0"/>
      <dgm:spPr/>
    </dgm:pt>
    <dgm:pt modelId="{6C1C9676-3658-6D4F-92CD-97954CEC2777}" type="pres">
      <dgm:prSet presAssocID="{50418D2B-9486-42DE-AFDD-1D31420040FF}" presName="horzSpace2" presStyleCnt="0"/>
      <dgm:spPr/>
    </dgm:pt>
    <dgm:pt modelId="{040275F6-8CD8-B443-8E15-E2EA8C115BE0}" type="pres">
      <dgm:prSet presAssocID="{50418D2B-9486-42DE-AFDD-1D31420040FF}" presName="tx2" presStyleLbl="revTx" presStyleIdx="3" presStyleCnt="10"/>
      <dgm:spPr/>
    </dgm:pt>
    <dgm:pt modelId="{D9398154-13A0-B94E-B51B-C707B5F9C02E}" type="pres">
      <dgm:prSet presAssocID="{50418D2B-9486-42DE-AFDD-1D31420040FF}" presName="vert2" presStyleCnt="0"/>
      <dgm:spPr/>
    </dgm:pt>
    <dgm:pt modelId="{1103FC42-5419-864B-A44F-32D393A0563C}" type="pres">
      <dgm:prSet presAssocID="{50418D2B-9486-42DE-AFDD-1D31420040FF}" presName="thinLine2b" presStyleLbl="callout" presStyleIdx="1" presStyleCnt="5"/>
      <dgm:spPr/>
    </dgm:pt>
    <dgm:pt modelId="{3380EF9C-3F0E-624D-89C2-20B7B097FB92}" type="pres">
      <dgm:prSet presAssocID="{50418D2B-9486-42DE-AFDD-1D31420040FF}" presName="vertSpace2b" presStyleCnt="0"/>
      <dgm:spPr/>
    </dgm:pt>
    <dgm:pt modelId="{04EDAAE1-E9CA-2F45-BA18-8E6050569C72}" type="pres">
      <dgm:prSet presAssocID="{E9682B4F-0217-4B50-923E-C104AA24290F}" presName="thickLine" presStyleLbl="alignNode1" presStyleIdx="2" presStyleCnt="5"/>
      <dgm:spPr/>
    </dgm:pt>
    <dgm:pt modelId="{C9E76191-5F12-BF45-AE9C-6FAE2221EFF8}" type="pres">
      <dgm:prSet presAssocID="{E9682B4F-0217-4B50-923E-C104AA24290F}" presName="horz1" presStyleCnt="0"/>
      <dgm:spPr/>
    </dgm:pt>
    <dgm:pt modelId="{12C6F6CB-CEC3-A749-930B-00502DB5A1B0}" type="pres">
      <dgm:prSet presAssocID="{E9682B4F-0217-4B50-923E-C104AA24290F}" presName="tx1" presStyleLbl="revTx" presStyleIdx="4" presStyleCnt="10"/>
      <dgm:spPr/>
    </dgm:pt>
    <dgm:pt modelId="{52E4ABEF-FAC6-8548-9F4D-4E473158A2BE}" type="pres">
      <dgm:prSet presAssocID="{E9682B4F-0217-4B50-923E-C104AA24290F}" presName="vert1" presStyleCnt="0"/>
      <dgm:spPr/>
    </dgm:pt>
    <dgm:pt modelId="{B0D3DAFD-9D46-1543-B3B5-D71843B5B4DB}" type="pres">
      <dgm:prSet presAssocID="{0EC0C300-11E4-45CF-8418-973585107209}" presName="vertSpace2a" presStyleCnt="0"/>
      <dgm:spPr/>
    </dgm:pt>
    <dgm:pt modelId="{4C9CCEC2-ABF3-194E-B533-02A4276A931F}" type="pres">
      <dgm:prSet presAssocID="{0EC0C300-11E4-45CF-8418-973585107209}" presName="horz2" presStyleCnt="0"/>
      <dgm:spPr/>
    </dgm:pt>
    <dgm:pt modelId="{AAE7011B-BADF-3944-9735-AFBCAC4F810D}" type="pres">
      <dgm:prSet presAssocID="{0EC0C300-11E4-45CF-8418-973585107209}" presName="horzSpace2" presStyleCnt="0"/>
      <dgm:spPr/>
    </dgm:pt>
    <dgm:pt modelId="{DAF6D365-7021-E74E-8AD3-AB3AC6A0D057}" type="pres">
      <dgm:prSet presAssocID="{0EC0C300-11E4-45CF-8418-973585107209}" presName="tx2" presStyleLbl="revTx" presStyleIdx="5" presStyleCnt="10" custScaleX="105698" custScaleY="116701"/>
      <dgm:spPr/>
    </dgm:pt>
    <dgm:pt modelId="{EC170AFD-CC2D-3946-BDA9-5D66425E90C2}" type="pres">
      <dgm:prSet presAssocID="{0EC0C300-11E4-45CF-8418-973585107209}" presName="vert2" presStyleCnt="0"/>
      <dgm:spPr/>
    </dgm:pt>
    <dgm:pt modelId="{9071E8DC-DDBE-CD4E-9B99-FF7E5F21CEFF}" type="pres">
      <dgm:prSet presAssocID="{0EC0C300-11E4-45CF-8418-973585107209}" presName="thinLine2b" presStyleLbl="callout" presStyleIdx="2" presStyleCnt="5"/>
      <dgm:spPr/>
    </dgm:pt>
    <dgm:pt modelId="{60ED89A1-904B-E446-B340-02B3D3D2D4CF}" type="pres">
      <dgm:prSet presAssocID="{0EC0C300-11E4-45CF-8418-973585107209}" presName="vertSpace2b" presStyleCnt="0"/>
      <dgm:spPr/>
    </dgm:pt>
    <dgm:pt modelId="{C60B052C-8895-B64E-8F55-A22B06C26711}" type="pres">
      <dgm:prSet presAssocID="{4F85505A-81B6-4FDA-A144-900B71DAD946}" presName="thickLine" presStyleLbl="alignNode1" presStyleIdx="3" presStyleCnt="5"/>
      <dgm:spPr/>
    </dgm:pt>
    <dgm:pt modelId="{6824B304-8D35-7546-835D-37EF75EF130E}" type="pres">
      <dgm:prSet presAssocID="{4F85505A-81B6-4FDA-A144-900B71DAD946}" presName="horz1" presStyleCnt="0"/>
      <dgm:spPr/>
    </dgm:pt>
    <dgm:pt modelId="{C9B957BF-3762-C444-A889-9188DFC903DF}" type="pres">
      <dgm:prSet presAssocID="{4F85505A-81B6-4FDA-A144-900B71DAD946}" presName="tx1" presStyleLbl="revTx" presStyleIdx="6" presStyleCnt="10"/>
      <dgm:spPr/>
    </dgm:pt>
    <dgm:pt modelId="{D251ECF4-3488-2542-8086-F83F675146E2}" type="pres">
      <dgm:prSet presAssocID="{4F85505A-81B6-4FDA-A144-900B71DAD946}" presName="vert1" presStyleCnt="0"/>
      <dgm:spPr/>
    </dgm:pt>
    <dgm:pt modelId="{53DFB678-703B-1646-A2C9-814631074136}" type="pres">
      <dgm:prSet presAssocID="{FEB4A941-E9FA-4A86-A673-85FF34B35F20}" presName="vertSpace2a" presStyleCnt="0"/>
      <dgm:spPr/>
    </dgm:pt>
    <dgm:pt modelId="{C9124C8C-8A51-3E49-8F20-C1A448FD817F}" type="pres">
      <dgm:prSet presAssocID="{FEB4A941-E9FA-4A86-A673-85FF34B35F20}" presName="horz2" presStyleCnt="0"/>
      <dgm:spPr/>
    </dgm:pt>
    <dgm:pt modelId="{5B977E52-1DC2-D846-AA85-F463E40EE7D6}" type="pres">
      <dgm:prSet presAssocID="{FEB4A941-E9FA-4A86-A673-85FF34B35F20}" presName="horzSpace2" presStyleCnt="0"/>
      <dgm:spPr/>
    </dgm:pt>
    <dgm:pt modelId="{B09F43E3-E283-364B-BDDC-AEA3B436FB56}" type="pres">
      <dgm:prSet presAssocID="{FEB4A941-E9FA-4A86-A673-85FF34B35F20}" presName="tx2" presStyleLbl="revTx" presStyleIdx="7" presStyleCnt="10"/>
      <dgm:spPr/>
    </dgm:pt>
    <dgm:pt modelId="{78FAB02E-902A-0246-8841-E18990A6BDCD}" type="pres">
      <dgm:prSet presAssocID="{FEB4A941-E9FA-4A86-A673-85FF34B35F20}" presName="vert2" presStyleCnt="0"/>
      <dgm:spPr/>
    </dgm:pt>
    <dgm:pt modelId="{2A380769-BA5B-F344-93A6-E05188F7C102}" type="pres">
      <dgm:prSet presAssocID="{FEB4A941-E9FA-4A86-A673-85FF34B35F20}" presName="thinLine2b" presStyleLbl="callout" presStyleIdx="3" presStyleCnt="5"/>
      <dgm:spPr/>
    </dgm:pt>
    <dgm:pt modelId="{1666CBCE-44EA-144B-B2DC-553B1D1FA875}" type="pres">
      <dgm:prSet presAssocID="{FEB4A941-E9FA-4A86-A673-85FF34B35F20}" presName="vertSpace2b" presStyleCnt="0"/>
      <dgm:spPr/>
    </dgm:pt>
    <dgm:pt modelId="{43609A61-BA80-5948-B85C-CB38B2D0E047}" type="pres">
      <dgm:prSet presAssocID="{A2322D3A-7AC2-4C5C-9D7E-EAB2313D47D4}" presName="thickLine" presStyleLbl="alignNode1" presStyleIdx="4" presStyleCnt="5"/>
      <dgm:spPr/>
    </dgm:pt>
    <dgm:pt modelId="{755CA152-7A11-B547-85AC-95C6503B0509}" type="pres">
      <dgm:prSet presAssocID="{A2322D3A-7AC2-4C5C-9D7E-EAB2313D47D4}" presName="horz1" presStyleCnt="0"/>
      <dgm:spPr/>
    </dgm:pt>
    <dgm:pt modelId="{6FFE689B-A07F-6149-B2E3-6757BAD42DB9}" type="pres">
      <dgm:prSet presAssocID="{A2322D3A-7AC2-4C5C-9D7E-EAB2313D47D4}" presName="tx1" presStyleLbl="revTx" presStyleIdx="8" presStyleCnt="10"/>
      <dgm:spPr/>
    </dgm:pt>
    <dgm:pt modelId="{C5F03895-AABE-2543-93DF-22AEB1203220}" type="pres">
      <dgm:prSet presAssocID="{A2322D3A-7AC2-4C5C-9D7E-EAB2313D47D4}" presName="vert1" presStyleCnt="0"/>
      <dgm:spPr/>
    </dgm:pt>
    <dgm:pt modelId="{1B4605F0-5552-F241-97AF-C59A6A8D8608}" type="pres">
      <dgm:prSet presAssocID="{8FE81FEC-2664-411F-AEB3-065F29F52751}" presName="vertSpace2a" presStyleCnt="0"/>
      <dgm:spPr/>
    </dgm:pt>
    <dgm:pt modelId="{B3892077-82DE-2B46-B97B-882D9BAC3AA6}" type="pres">
      <dgm:prSet presAssocID="{8FE81FEC-2664-411F-AEB3-065F29F52751}" presName="horz2" presStyleCnt="0"/>
      <dgm:spPr/>
    </dgm:pt>
    <dgm:pt modelId="{D85BDADF-3D02-C949-8AD1-025541606F09}" type="pres">
      <dgm:prSet presAssocID="{8FE81FEC-2664-411F-AEB3-065F29F52751}" presName="horzSpace2" presStyleCnt="0"/>
      <dgm:spPr/>
    </dgm:pt>
    <dgm:pt modelId="{FBD01AEA-A8F9-FE4D-9602-487EAF61F09B}" type="pres">
      <dgm:prSet presAssocID="{8FE81FEC-2664-411F-AEB3-065F29F52751}" presName="tx2" presStyleLbl="revTx" presStyleIdx="9" presStyleCnt="10" custScaleX="98198" custLinFactNeighborX="-1478" custLinFactNeighborY="3011"/>
      <dgm:spPr/>
    </dgm:pt>
    <dgm:pt modelId="{1DA1CE23-8C39-3D4F-A89C-4024EB35CFC1}" type="pres">
      <dgm:prSet presAssocID="{8FE81FEC-2664-411F-AEB3-065F29F52751}" presName="vert2" presStyleCnt="0"/>
      <dgm:spPr/>
    </dgm:pt>
    <dgm:pt modelId="{098E18BB-B50B-7944-A588-57FAEF8C3BE4}" type="pres">
      <dgm:prSet presAssocID="{8FE81FEC-2664-411F-AEB3-065F29F52751}" presName="thinLine2b" presStyleLbl="callout" presStyleIdx="4" presStyleCnt="5"/>
      <dgm:spPr/>
    </dgm:pt>
    <dgm:pt modelId="{DB6E8C3B-99BF-2D4B-BAB0-99514E5BFDCA}" type="pres">
      <dgm:prSet presAssocID="{8FE81FEC-2664-411F-AEB3-065F29F52751}" presName="vertSpace2b" presStyleCnt="0"/>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DB88A911-C9AB-4245-8A20-5A06108094AF}" type="presOf" srcId="{B1AFA1AF-0FF8-45B3-A6D0-0E255A2F637D}" destId="{57741AD6-DFD2-814C-A051-E841CC65A4EA}" srcOrd="0" destOrd="0" presId="urn:microsoft.com/office/officeart/2008/layout/LinedList"/>
    <dgm:cxn modelId="{5A5BA622-5DEB-48B9-88D9-C1DE36C711E5}" srcId="{B1AFA1AF-0FF8-45B3-A6D0-0E255A2F637D}" destId="{50418D2B-9486-42DE-AFDD-1D31420040FF}" srcOrd="0" destOrd="0" parTransId="{D5A17F6B-93F5-442B-938A-0F38C281BE88}" sibTransId="{1D87A0A5-8024-4710-846B-D5BFAC785107}"/>
    <dgm:cxn modelId="{DB1D962D-409E-D840-8C70-0D3A99E96A69}" type="presOf" srcId="{E9682B4F-0217-4B50-923E-C104AA24290F}" destId="{12C6F6CB-CEC3-A749-930B-00502DB5A1B0}" srcOrd="0" destOrd="0" presId="urn:microsoft.com/office/officeart/2008/layout/LinedList"/>
    <dgm:cxn modelId="{711E093C-AD42-45A4-8D40-A2D39702062E}" srcId="{A2322D3A-7AC2-4C5C-9D7E-EAB2313D47D4}" destId="{8FE81FEC-2664-411F-AEB3-065F29F52751}" srcOrd="0" destOrd="0" parTransId="{BCBC007E-0269-421B-9C41-DE26D5C3A822}" sibTransId="{80230EB7-7230-4881-A631-309C07417378}"/>
    <dgm:cxn modelId="{DF2DE63F-500F-5842-AC4E-C1EC03F88395}" type="presOf" srcId="{A2322D3A-7AC2-4C5C-9D7E-EAB2313D47D4}" destId="{6FFE689B-A07F-6149-B2E3-6757BAD42DB9}" srcOrd="0" destOrd="0" presId="urn:microsoft.com/office/officeart/2008/layout/LinedList"/>
    <dgm:cxn modelId="{D012C86A-5FCF-F74E-A1E4-DA1AAC68B769}" type="presOf" srcId="{50418D2B-9486-42DE-AFDD-1D31420040FF}" destId="{040275F6-8CD8-B443-8E15-E2EA8C115BE0}" srcOrd="0" destOrd="0" presId="urn:microsoft.com/office/officeart/2008/layout/LinedList"/>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B9992E53-656B-E848-AF8E-65823B9AD34E}" type="presOf" srcId="{0DD8915E-DC14-41D6-9BB5-F49E1C265163}" destId="{6564C5E9-1595-624A-93AF-6AD41D06A4F7}" srcOrd="0" destOrd="0" presId="urn:microsoft.com/office/officeart/2008/layout/LinedList"/>
    <dgm:cxn modelId="{2D633B56-E147-4EFC-B9EE-6C0413F329B0}" srcId="{0DD8915E-DC14-41D6-9BB5-F49E1C265163}" destId="{4F85505A-81B6-4FDA-A144-900B71DAD946}" srcOrd="3" destOrd="0" parTransId="{D9A96E25-7BBE-4DDD-8DDE-B4970D4340A8}" sibTransId="{68F74A88-49DC-44B1-BC0D-220A7B97601C}"/>
    <dgm:cxn modelId="{864E7292-9A7E-3F43-81DD-D653DF53DEF3}" type="presOf" srcId="{0EC0C300-11E4-45CF-8418-973585107209}" destId="{DAF6D365-7021-E74E-8AD3-AB3AC6A0D057}" srcOrd="0" destOrd="0" presId="urn:microsoft.com/office/officeart/2008/layout/LinedList"/>
    <dgm:cxn modelId="{3F5D38A5-AF8F-B44D-AEB3-C86078AC4A7E}" type="presOf" srcId="{4F85505A-81B6-4FDA-A144-900B71DAD946}" destId="{C9B957BF-3762-C444-A889-9188DFC903DF}" srcOrd="0" destOrd="0" presId="urn:microsoft.com/office/officeart/2008/layout/LinedList"/>
    <dgm:cxn modelId="{E1D3D9B5-E888-2A48-989F-530AD91CD6D9}" type="presOf" srcId="{FEB4A941-E9FA-4A86-A673-85FF34B35F20}" destId="{B09F43E3-E283-364B-BDDC-AEA3B436FB56}" srcOrd="0" destOrd="0" presId="urn:microsoft.com/office/officeart/2008/layout/LinedList"/>
    <dgm:cxn modelId="{151D13B9-4602-AE4A-A285-285AEA258666}" type="presOf" srcId="{30A490C8-22B4-4D68-875C-0F0DE2FF864D}" destId="{4B7883FE-9BF1-834B-9E55-433D1207CAF9}" srcOrd="0" destOrd="0" presId="urn:microsoft.com/office/officeart/2008/layout/Lined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4D650CE9-A7A6-9546-889D-728D9A26FF98}" type="presOf" srcId="{8FE81FEC-2664-411F-AEB3-065F29F52751}" destId="{FBD01AEA-A8F9-FE4D-9602-487EAF61F09B}" srcOrd="0" destOrd="0" presId="urn:microsoft.com/office/officeart/2008/layout/LinedList"/>
    <dgm:cxn modelId="{24FD07F8-A7B8-6241-8064-11664CC65CE1}" type="presOf" srcId="{73D947E0-108F-4D20-A71E-3CF329F97212}" destId="{16779ABC-4458-134D-8407-3B550EE07267}" srcOrd="0" destOrd="0" presId="urn:microsoft.com/office/officeart/2008/layout/LinedList"/>
    <dgm:cxn modelId="{AFE9FC3A-D3FF-CA44-9605-4703DA53A4C2}" type="presParOf" srcId="{6564C5E9-1595-624A-93AF-6AD41D06A4F7}" destId="{CFCA7698-FAF1-9341-A1FC-ED13A8E7C585}" srcOrd="0" destOrd="0" presId="urn:microsoft.com/office/officeart/2008/layout/LinedList"/>
    <dgm:cxn modelId="{EB08E1B8-074C-A546-B1B8-3153F413A947}" type="presParOf" srcId="{6564C5E9-1595-624A-93AF-6AD41D06A4F7}" destId="{73B53ECD-88F7-D549-B120-6C2932F2D11A}" srcOrd="1" destOrd="0" presId="urn:microsoft.com/office/officeart/2008/layout/LinedList"/>
    <dgm:cxn modelId="{1B53D0A1-66D8-134B-8AF2-80B1E3806E98}" type="presParOf" srcId="{73B53ECD-88F7-D549-B120-6C2932F2D11A}" destId="{16779ABC-4458-134D-8407-3B550EE07267}" srcOrd="0" destOrd="0" presId="urn:microsoft.com/office/officeart/2008/layout/LinedList"/>
    <dgm:cxn modelId="{1A46E30E-242E-1540-8649-777E95C5E910}" type="presParOf" srcId="{73B53ECD-88F7-D549-B120-6C2932F2D11A}" destId="{CAE07029-F81D-A44F-9347-F3E3A6E31F74}" srcOrd="1" destOrd="0" presId="urn:microsoft.com/office/officeart/2008/layout/LinedList"/>
    <dgm:cxn modelId="{0AF080A1-E7F5-D446-9052-7D8C86784D60}" type="presParOf" srcId="{CAE07029-F81D-A44F-9347-F3E3A6E31F74}" destId="{5A9BB2A1-D458-5443-B445-41D2960F03F2}" srcOrd="0" destOrd="0" presId="urn:microsoft.com/office/officeart/2008/layout/LinedList"/>
    <dgm:cxn modelId="{5F4C5453-C466-2B4D-B675-3231308CA30E}" type="presParOf" srcId="{CAE07029-F81D-A44F-9347-F3E3A6E31F74}" destId="{D7B8E40A-DB15-184E-8163-CFBBECDBFC1D}" srcOrd="1" destOrd="0" presId="urn:microsoft.com/office/officeart/2008/layout/LinedList"/>
    <dgm:cxn modelId="{0732A2C9-16FC-034F-A91F-8267830F6866}" type="presParOf" srcId="{D7B8E40A-DB15-184E-8163-CFBBECDBFC1D}" destId="{59832A42-FD52-4B4A-92FB-6B1C497CBF3C}" srcOrd="0" destOrd="0" presId="urn:microsoft.com/office/officeart/2008/layout/LinedList"/>
    <dgm:cxn modelId="{5CB90678-FEDD-7B4C-85C5-E74FFAC3A6D5}" type="presParOf" srcId="{D7B8E40A-DB15-184E-8163-CFBBECDBFC1D}" destId="{4B7883FE-9BF1-834B-9E55-433D1207CAF9}" srcOrd="1" destOrd="0" presId="urn:microsoft.com/office/officeart/2008/layout/LinedList"/>
    <dgm:cxn modelId="{D41FA6A6-5400-9848-8819-FB97F59FFCED}" type="presParOf" srcId="{D7B8E40A-DB15-184E-8163-CFBBECDBFC1D}" destId="{0CBE5C3F-806F-B144-AE1F-FC9577B85A0B}" srcOrd="2" destOrd="0" presId="urn:microsoft.com/office/officeart/2008/layout/LinedList"/>
    <dgm:cxn modelId="{DD71C1D8-1043-5D4C-8AF5-FC83DCADAF26}" type="presParOf" srcId="{CAE07029-F81D-A44F-9347-F3E3A6E31F74}" destId="{F855322D-A55D-8B49-879F-C673DBB2B4C9}" srcOrd="2" destOrd="0" presId="urn:microsoft.com/office/officeart/2008/layout/LinedList"/>
    <dgm:cxn modelId="{6E9B0D8B-3CAE-244A-8A0F-D830FD2A0D04}" type="presParOf" srcId="{CAE07029-F81D-A44F-9347-F3E3A6E31F74}" destId="{C673FE58-57C7-E240-8F76-83FFAD340DC5}" srcOrd="3" destOrd="0" presId="urn:microsoft.com/office/officeart/2008/layout/LinedList"/>
    <dgm:cxn modelId="{4756F502-58A1-F94B-920C-2DBBEEAA4DEA}" type="presParOf" srcId="{6564C5E9-1595-624A-93AF-6AD41D06A4F7}" destId="{DD445911-31B5-374B-964F-E521B7F4A98B}" srcOrd="2" destOrd="0" presId="urn:microsoft.com/office/officeart/2008/layout/LinedList"/>
    <dgm:cxn modelId="{9F80C39F-2660-5140-922B-91B27E6D4697}" type="presParOf" srcId="{6564C5E9-1595-624A-93AF-6AD41D06A4F7}" destId="{2D373430-1C80-8F46-ABC4-CBE10AB29E21}" srcOrd="3" destOrd="0" presId="urn:microsoft.com/office/officeart/2008/layout/LinedList"/>
    <dgm:cxn modelId="{92EB25AD-569A-6A4D-A26B-6CDFE99B6EDD}" type="presParOf" srcId="{2D373430-1C80-8F46-ABC4-CBE10AB29E21}" destId="{57741AD6-DFD2-814C-A051-E841CC65A4EA}" srcOrd="0" destOrd="0" presId="urn:microsoft.com/office/officeart/2008/layout/LinedList"/>
    <dgm:cxn modelId="{6D72D2D3-E663-854F-9534-F50F1A2D112F}" type="presParOf" srcId="{2D373430-1C80-8F46-ABC4-CBE10AB29E21}" destId="{BAE20A88-DF00-8949-A8B2-0E344D388E90}" srcOrd="1" destOrd="0" presId="urn:microsoft.com/office/officeart/2008/layout/LinedList"/>
    <dgm:cxn modelId="{76CA08A2-B1A8-D84F-A1D6-D18A937678EA}" type="presParOf" srcId="{BAE20A88-DF00-8949-A8B2-0E344D388E90}" destId="{FFD3D6B1-6613-9A41-97D0-43A8EBCE5EAD}" srcOrd="0" destOrd="0" presId="urn:microsoft.com/office/officeart/2008/layout/LinedList"/>
    <dgm:cxn modelId="{D3976E80-191E-2A47-8A23-312C10E64BE5}" type="presParOf" srcId="{BAE20A88-DF00-8949-A8B2-0E344D388E90}" destId="{A95899B2-8F62-204F-B53E-8872741B3D8A}" srcOrd="1" destOrd="0" presId="urn:microsoft.com/office/officeart/2008/layout/LinedList"/>
    <dgm:cxn modelId="{5164E1C6-4BB0-1849-BD77-C9B7AA21D82B}" type="presParOf" srcId="{A95899B2-8F62-204F-B53E-8872741B3D8A}" destId="{6C1C9676-3658-6D4F-92CD-97954CEC2777}" srcOrd="0" destOrd="0" presId="urn:microsoft.com/office/officeart/2008/layout/LinedList"/>
    <dgm:cxn modelId="{3FC4A5DA-F6DE-374E-AEAD-681CEC40E66A}" type="presParOf" srcId="{A95899B2-8F62-204F-B53E-8872741B3D8A}" destId="{040275F6-8CD8-B443-8E15-E2EA8C115BE0}" srcOrd="1" destOrd="0" presId="urn:microsoft.com/office/officeart/2008/layout/LinedList"/>
    <dgm:cxn modelId="{EBEECA50-8981-8340-B29B-B350D88E1D99}" type="presParOf" srcId="{A95899B2-8F62-204F-B53E-8872741B3D8A}" destId="{D9398154-13A0-B94E-B51B-C707B5F9C02E}" srcOrd="2" destOrd="0" presId="urn:microsoft.com/office/officeart/2008/layout/LinedList"/>
    <dgm:cxn modelId="{14FAAD23-AA19-634D-A90F-2C772DFBC51E}" type="presParOf" srcId="{BAE20A88-DF00-8949-A8B2-0E344D388E90}" destId="{1103FC42-5419-864B-A44F-32D393A0563C}" srcOrd="2" destOrd="0" presId="urn:microsoft.com/office/officeart/2008/layout/LinedList"/>
    <dgm:cxn modelId="{5920C6F5-90CC-1D42-B07E-283F9763DDF5}" type="presParOf" srcId="{BAE20A88-DF00-8949-A8B2-0E344D388E90}" destId="{3380EF9C-3F0E-624D-89C2-20B7B097FB92}" srcOrd="3" destOrd="0" presId="urn:microsoft.com/office/officeart/2008/layout/LinedList"/>
    <dgm:cxn modelId="{69066118-8321-C84B-8730-7891EA85D306}" type="presParOf" srcId="{6564C5E9-1595-624A-93AF-6AD41D06A4F7}" destId="{04EDAAE1-E9CA-2F45-BA18-8E6050569C72}" srcOrd="4" destOrd="0" presId="urn:microsoft.com/office/officeart/2008/layout/LinedList"/>
    <dgm:cxn modelId="{D6DFF9EC-81C7-9844-A64E-782F3175A529}" type="presParOf" srcId="{6564C5E9-1595-624A-93AF-6AD41D06A4F7}" destId="{C9E76191-5F12-BF45-AE9C-6FAE2221EFF8}" srcOrd="5" destOrd="0" presId="urn:microsoft.com/office/officeart/2008/layout/LinedList"/>
    <dgm:cxn modelId="{55D167D0-1FFB-3B47-B1CA-DDF79D4312A2}" type="presParOf" srcId="{C9E76191-5F12-BF45-AE9C-6FAE2221EFF8}" destId="{12C6F6CB-CEC3-A749-930B-00502DB5A1B0}" srcOrd="0" destOrd="0" presId="urn:microsoft.com/office/officeart/2008/layout/LinedList"/>
    <dgm:cxn modelId="{CFB7884C-ECCD-C44C-B410-02F07DBD2DAE}" type="presParOf" srcId="{C9E76191-5F12-BF45-AE9C-6FAE2221EFF8}" destId="{52E4ABEF-FAC6-8548-9F4D-4E473158A2BE}" srcOrd="1" destOrd="0" presId="urn:microsoft.com/office/officeart/2008/layout/LinedList"/>
    <dgm:cxn modelId="{2AF9A08E-58ED-DE4A-AC76-7328589F18EE}" type="presParOf" srcId="{52E4ABEF-FAC6-8548-9F4D-4E473158A2BE}" destId="{B0D3DAFD-9D46-1543-B3B5-D71843B5B4DB}" srcOrd="0" destOrd="0" presId="urn:microsoft.com/office/officeart/2008/layout/LinedList"/>
    <dgm:cxn modelId="{ED118803-C0D1-EF46-8EAB-BC486A2A10C1}" type="presParOf" srcId="{52E4ABEF-FAC6-8548-9F4D-4E473158A2BE}" destId="{4C9CCEC2-ABF3-194E-B533-02A4276A931F}" srcOrd="1" destOrd="0" presId="urn:microsoft.com/office/officeart/2008/layout/LinedList"/>
    <dgm:cxn modelId="{DE1306D4-F250-6043-9FE2-0CA42CCCE1B5}" type="presParOf" srcId="{4C9CCEC2-ABF3-194E-B533-02A4276A931F}" destId="{AAE7011B-BADF-3944-9735-AFBCAC4F810D}" srcOrd="0" destOrd="0" presId="urn:microsoft.com/office/officeart/2008/layout/LinedList"/>
    <dgm:cxn modelId="{D315A992-7B4B-9646-870A-59A4DEDFF73C}" type="presParOf" srcId="{4C9CCEC2-ABF3-194E-B533-02A4276A931F}" destId="{DAF6D365-7021-E74E-8AD3-AB3AC6A0D057}" srcOrd="1" destOrd="0" presId="urn:microsoft.com/office/officeart/2008/layout/LinedList"/>
    <dgm:cxn modelId="{8CBA91F6-2DC8-D543-BB9F-8D33B34760EF}" type="presParOf" srcId="{4C9CCEC2-ABF3-194E-B533-02A4276A931F}" destId="{EC170AFD-CC2D-3946-BDA9-5D66425E90C2}" srcOrd="2" destOrd="0" presId="urn:microsoft.com/office/officeart/2008/layout/LinedList"/>
    <dgm:cxn modelId="{042001ED-F371-B94A-A941-B8385E523028}" type="presParOf" srcId="{52E4ABEF-FAC6-8548-9F4D-4E473158A2BE}" destId="{9071E8DC-DDBE-CD4E-9B99-FF7E5F21CEFF}" srcOrd="2" destOrd="0" presId="urn:microsoft.com/office/officeart/2008/layout/LinedList"/>
    <dgm:cxn modelId="{FFD0C568-9F11-1947-9F33-012793B26F51}" type="presParOf" srcId="{52E4ABEF-FAC6-8548-9F4D-4E473158A2BE}" destId="{60ED89A1-904B-E446-B340-02B3D3D2D4CF}" srcOrd="3" destOrd="0" presId="urn:microsoft.com/office/officeart/2008/layout/LinedList"/>
    <dgm:cxn modelId="{DCF1C88C-7C89-224A-91BB-CDA93AC9D676}" type="presParOf" srcId="{6564C5E9-1595-624A-93AF-6AD41D06A4F7}" destId="{C60B052C-8895-B64E-8F55-A22B06C26711}" srcOrd="6" destOrd="0" presId="urn:microsoft.com/office/officeart/2008/layout/LinedList"/>
    <dgm:cxn modelId="{B22A98C9-0179-F54E-9D8B-AD7F06FE77A8}" type="presParOf" srcId="{6564C5E9-1595-624A-93AF-6AD41D06A4F7}" destId="{6824B304-8D35-7546-835D-37EF75EF130E}" srcOrd="7" destOrd="0" presId="urn:microsoft.com/office/officeart/2008/layout/LinedList"/>
    <dgm:cxn modelId="{9C61EBA2-C34D-4049-8F2F-50F833365412}" type="presParOf" srcId="{6824B304-8D35-7546-835D-37EF75EF130E}" destId="{C9B957BF-3762-C444-A889-9188DFC903DF}" srcOrd="0" destOrd="0" presId="urn:microsoft.com/office/officeart/2008/layout/LinedList"/>
    <dgm:cxn modelId="{DF079F42-9293-DC49-8D57-CD67858A0C3C}" type="presParOf" srcId="{6824B304-8D35-7546-835D-37EF75EF130E}" destId="{D251ECF4-3488-2542-8086-F83F675146E2}" srcOrd="1" destOrd="0" presId="urn:microsoft.com/office/officeart/2008/layout/LinedList"/>
    <dgm:cxn modelId="{8BCA8774-34E5-0443-9BFD-0C0EE85744CE}" type="presParOf" srcId="{D251ECF4-3488-2542-8086-F83F675146E2}" destId="{53DFB678-703B-1646-A2C9-814631074136}" srcOrd="0" destOrd="0" presId="urn:microsoft.com/office/officeart/2008/layout/LinedList"/>
    <dgm:cxn modelId="{897FA970-6784-9C4D-89E1-C4F3446CD18F}" type="presParOf" srcId="{D251ECF4-3488-2542-8086-F83F675146E2}" destId="{C9124C8C-8A51-3E49-8F20-C1A448FD817F}" srcOrd="1" destOrd="0" presId="urn:microsoft.com/office/officeart/2008/layout/LinedList"/>
    <dgm:cxn modelId="{01FD9C25-9318-4A47-8FCF-70BB794A28E5}" type="presParOf" srcId="{C9124C8C-8A51-3E49-8F20-C1A448FD817F}" destId="{5B977E52-1DC2-D846-AA85-F463E40EE7D6}" srcOrd="0" destOrd="0" presId="urn:microsoft.com/office/officeart/2008/layout/LinedList"/>
    <dgm:cxn modelId="{7A2AF9E0-E5C6-E64B-8E9E-E2D2A84C6456}" type="presParOf" srcId="{C9124C8C-8A51-3E49-8F20-C1A448FD817F}" destId="{B09F43E3-E283-364B-BDDC-AEA3B436FB56}" srcOrd="1" destOrd="0" presId="urn:microsoft.com/office/officeart/2008/layout/LinedList"/>
    <dgm:cxn modelId="{E66D9ACF-D587-D743-9756-BBCAD7F00FC5}" type="presParOf" srcId="{C9124C8C-8A51-3E49-8F20-C1A448FD817F}" destId="{78FAB02E-902A-0246-8841-E18990A6BDCD}" srcOrd="2" destOrd="0" presId="urn:microsoft.com/office/officeart/2008/layout/LinedList"/>
    <dgm:cxn modelId="{366B00D7-7FB9-634F-ADBF-4663F91C9C1D}" type="presParOf" srcId="{D251ECF4-3488-2542-8086-F83F675146E2}" destId="{2A380769-BA5B-F344-93A6-E05188F7C102}" srcOrd="2" destOrd="0" presId="urn:microsoft.com/office/officeart/2008/layout/LinedList"/>
    <dgm:cxn modelId="{3368227B-84D3-AC4F-8180-3F1F9F735031}" type="presParOf" srcId="{D251ECF4-3488-2542-8086-F83F675146E2}" destId="{1666CBCE-44EA-144B-B2DC-553B1D1FA875}" srcOrd="3" destOrd="0" presId="urn:microsoft.com/office/officeart/2008/layout/LinedList"/>
    <dgm:cxn modelId="{DAE02A30-FF3C-9D4D-94EE-99B024F0F5C9}" type="presParOf" srcId="{6564C5E9-1595-624A-93AF-6AD41D06A4F7}" destId="{43609A61-BA80-5948-B85C-CB38B2D0E047}" srcOrd="8" destOrd="0" presId="urn:microsoft.com/office/officeart/2008/layout/LinedList"/>
    <dgm:cxn modelId="{9EDF8B15-436D-EB49-ADB5-26FA79653E5D}" type="presParOf" srcId="{6564C5E9-1595-624A-93AF-6AD41D06A4F7}" destId="{755CA152-7A11-B547-85AC-95C6503B0509}" srcOrd="9" destOrd="0" presId="urn:microsoft.com/office/officeart/2008/layout/LinedList"/>
    <dgm:cxn modelId="{14909C5D-8573-D747-BB99-89CC9D5AF74A}" type="presParOf" srcId="{755CA152-7A11-B547-85AC-95C6503B0509}" destId="{6FFE689B-A07F-6149-B2E3-6757BAD42DB9}" srcOrd="0" destOrd="0" presId="urn:microsoft.com/office/officeart/2008/layout/LinedList"/>
    <dgm:cxn modelId="{D799CCFC-4B98-4E4B-A428-D7DDFF969B23}" type="presParOf" srcId="{755CA152-7A11-B547-85AC-95C6503B0509}" destId="{C5F03895-AABE-2543-93DF-22AEB1203220}" srcOrd="1" destOrd="0" presId="urn:microsoft.com/office/officeart/2008/layout/LinedList"/>
    <dgm:cxn modelId="{E1F7D45B-EE79-F44A-A20F-7A572EC371B5}" type="presParOf" srcId="{C5F03895-AABE-2543-93DF-22AEB1203220}" destId="{1B4605F0-5552-F241-97AF-C59A6A8D8608}" srcOrd="0" destOrd="0" presId="urn:microsoft.com/office/officeart/2008/layout/LinedList"/>
    <dgm:cxn modelId="{7F70C191-6023-EB49-973E-1DF160132004}" type="presParOf" srcId="{C5F03895-AABE-2543-93DF-22AEB1203220}" destId="{B3892077-82DE-2B46-B97B-882D9BAC3AA6}" srcOrd="1" destOrd="0" presId="urn:microsoft.com/office/officeart/2008/layout/LinedList"/>
    <dgm:cxn modelId="{E2DF0640-9691-2D43-AE99-D0A9D618C137}" type="presParOf" srcId="{B3892077-82DE-2B46-B97B-882D9BAC3AA6}" destId="{D85BDADF-3D02-C949-8AD1-025541606F09}" srcOrd="0" destOrd="0" presId="urn:microsoft.com/office/officeart/2008/layout/LinedList"/>
    <dgm:cxn modelId="{BF084401-893F-D74F-9955-84A8B3C483A8}" type="presParOf" srcId="{B3892077-82DE-2B46-B97B-882D9BAC3AA6}" destId="{FBD01AEA-A8F9-FE4D-9602-487EAF61F09B}" srcOrd="1" destOrd="0" presId="urn:microsoft.com/office/officeart/2008/layout/LinedList"/>
    <dgm:cxn modelId="{3A17E715-BFA4-8F4C-8B80-4C99F4A768BF}" type="presParOf" srcId="{B3892077-82DE-2B46-B97B-882D9BAC3AA6}" destId="{1DA1CE23-8C39-3D4F-A89C-4024EB35CFC1}" srcOrd="2" destOrd="0" presId="urn:microsoft.com/office/officeart/2008/layout/LinedList"/>
    <dgm:cxn modelId="{BD4BA07D-3E90-E745-8A1B-A83A96CA4787}" type="presParOf" srcId="{C5F03895-AABE-2543-93DF-22AEB1203220}" destId="{098E18BB-B50B-7944-A588-57FAEF8C3BE4}" srcOrd="2" destOrd="0" presId="urn:microsoft.com/office/officeart/2008/layout/LinedList"/>
    <dgm:cxn modelId="{4CBEAA44-0DAE-6345-ADEC-15CDF54195B3}" type="presParOf" srcId="{C5F03895-AABE-2543-93DF-22AEB1203220}" destId="{DB6E8C3B-99BF-2D4B-BAB0-99514E5BFDCA}" srcOrd="3" destOrd="0" presId="urn:microsoft.com/office/officeart/2008/layout/LinedList"/>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CF8E13-64FD-4519-B42F-653FB14A01AD}">
      <dsp:nvSpPr>
        <dsp:cNvPr id="0" name=""/>
        <dsp:cNvSpPr/>
      </dsp:nvSpPr>
      <dsp:spPr>
        <a:xfrm>
          <a:off x="728461" y="521"/>
          <a:ext cx="1360619" cy="8163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kern="1200"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Data Preparation</a:t>
          </a:r>
        </a:p>
      </dsp:txBody>
      <dsp:txXfrm>
        <a:off x="752372" y="24432"/>
        <a:ext cx="1312797" cy="768549"/>
      </dsp:txXfrm>
    </dsp:sp>
    <dsp:sp modelId="{D58096DB-654C-4D0E-9C32-85E70C598192}">
      <dsp:nvSpPr>
        <dsp:cNvPr id="0" name=""/>
        <dsp:cNvSpPr/>
      </dsp:nvSpPr>
      <dsp:spPr>
        <a:xfrm rot="5436899">
          <a:off x="1250607" y="924189"/>
          <a:ext cx="301639" cy="3374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5400000">
        <a:off x="1300683" y="942089"/>
        <a:ext cx="202459" cy="211147"/>
      </dsp:txXfrm>
    </dsp:sp>
    <dsp:sp modelId="{27527D39-60C8-4CAE-882B-B33973BA0177}">
      <dsp:nvSpPr>
        <dsp:cNvPr id="0" name=""/>
        <dsp:cNvSpPr/>
      </dsp:nvSpPr>
      <dsp:spPr>
        <a:xfrm>
          <a:off x="713589" y="1385991"/>
          <a:ext cx="1360619" cy="8163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kern="1200"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Model development</a:t>
          </a:r>
        </a:p>
      </dsp:txBody>
      <dsp:txXfrm>
        <a:off x="737500" y="1409902"/>
        <a:ext cx="1312797" cy="768549"/>
      </dsp:txXfrm>
    </dsp:sp>
    <dsp:sp modelId="{074E5F01-E590-446D-881C-87D00FC13E45}">
      <dsp:nvSpPr>
        <dsp:cNvPr id="0" name=""/>
        <dsp:cNvSpPr/>
      </dsp:nvSpPr>
      <dsp:spPr>
        <a:xfrm rot="5361728">
          <a:off x="1263599" y="2285554"/>
          <a:ext cx="275297" cy="3374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rot="-5400000">
        <a:off x="1299559" y="2316624"/>
        <a:ext cx="202459" cy="192708"/>
      </dsp:txXfrm>
    </dsp:sp>
    <dsp:sp modelId="{F967B091-850B-4C51-91FE-036E29799FA4}">
      <dsp:nvSpPr>
        <dsp:cNvPr id="0" name=""/>
        <dsp:cNvSpPr/>
      </dsp:nvSpPr>
      <dsp:spPr>
        <a:xfrm>
          <a:off x="728461" y="2721760"/>
          <a:ext cx="1360619" cy="8163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kern="1200"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Deployment</a:t>
          </a:r>
        </a:p>
      </dsp:txBody>
      <dsp:txXfrm>
        <a:off x="752372" y="2745671"/>
        <a:ext cx="1312797" cy="7685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5CC8DD-4FE3-406E-8D70-6629907CACC6}">
      <dsp:nvSpPr>
        <dsp:cNvPr id="0" name=""/>
        <dsp:cNvSpPr/>
      </dsp:nvSpPr>
      <dsp:spPr>
        <a:xfrm>
          <a:off x="1662954" y="499426"/>
          <a:ext cx="356716" cy="107292"/>
        </a:xfrm>
        <a:custGeom>
          <a:avLst/>
          <a:gdLst/>
          <a:ahLst/>
          <a:cxnLst/>
          <a:rect l="0" t="0" r="0" b="0"/>
          <a:pathLst>
            <a:path>
              <a:moveTo>
                <a:pt x="0" y="0"/>
              </a:moveTo>
              <a:lnTo>
                <a:pt x="195458" y="0"/>
              </a:lnTo>
              <a:lnTo>
                <a:pt x="195458" y="107292"/>
              </a:lnTo>
              <a:lnTo>
                <a:pt x="356716" y="107292"/>
              </a:lnTo>
            </a:path>
          </a:pathLst>
        </a:custGeom>
        <a:noFill/>
        <a:ln w="6350" cap="flat" cmpd="sng" algn="ctr">
          <a:solidFill>
            <a:schemeClr val="accent4">
              <a:shade val="90000"/>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solidFill>
              <a:sysClr val="windowText" lastClr="000000">
                <a:hueOff val="0"/>
                <a:satOff val="0"/>
                <a:lumOff val="0"/>
                <a:alphaOff val="0"/>
              </a:sysClr>
            </a:solidFill>
            <a:latin typeface="Calibri" panose="020F0502020204030204"/>
            <a:ea typeface="+mn-ea"/>
            <a:cs typeface="+mn-cs"/>
          </a:endParaRPr>
        </a:p>
      </dsp:txBody>
      <dsp:txXfrm>
        <a:off x="1831265" y="551158"/>
        <a:ext cx="20095" cy="3828"/>
      </dsp:txXfrm>
    </dsp:sp>
    <dsp:sp modelId="{7DA89222-7D2A-4F94-9114-DDC3D86D1BBD}">
      <dsp:nvSpPr>
        <dsp:cNvPr id="0" name=""/>
        <dsp:cNvSpPr/>
      </dsp:nvSpPr>
      <dsp:spPr>
        <a:xfrm>
          <a:off x="0" y="0"/>
          <a:ext cx="1664754" cy="998852"/>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accent5">
                  <a:lumMod val="40000"/>
                  <a:lumOff val="60000"/>
                </a:schemeClr>
              </a:solidFill>
              <a:latin typeface="Calibri" panose="020F0502020204030204"/>
              <a:ea typeface="+mn-ea"/>
              <a:cs typeface="+mn-cs"/>
            </a:rPr>
            <a:t>Data Preprocessing</a:t>
          </a:r>
        </a:p>
      </dsp:txBody>
      <dsp:txXfrm>
        <a:off x="0" y="0"/>
        <a:ext cx="1664754" cy="998852"/>
      </dsp:txXfrm>
    </dsp:sp>
    <dsp:sp modelId="{21C0AD49-9D63-4B1E-A51A-A6DA634E411A}">
      <dsp:nvSpPr>
        <dsp:cNvPr id="0" name=""/>
        <dsp:cNvSpPr/>
      </dsp:nvSpPr>
      <dsp:spPr>
        <a:xfrm>
          <a:off x="3715025" y="560998"/>
          <a:ext cx="352293" cy="91440"/>
        </a:xfrm>
        <a:custGeom>
          <a:avLst/>
          <a:gdLst/>
          <a:ahLst/>
          <a:cxnLst/>
          <a:rect l="0" t="0" r="0" b="0"/>
          <a:pathLst>
            <a:path>
              <a:moveTo>
                <a:pt x="0" y="45720"/>
              </a:moveTo>
              <a:lnTo>
                <a:pt x="352293" y="45720"/>
              </a:lnTo>
            </a:path>
          </a:pathLst>
        </a:custGeom>
        <a:noFill/>
        <a:ln w="6350" cap="flat" cmpd="sng" algn="ctr">
          <a:solidFill>
            <a:schemeClr val="accent4">
              <a:shade val="90000"/>
              <a:hueOff val="-8711"/>
              <a:satOff val="-696"/>
              <a:lumOff val="73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solidFill>
              <a:sysClr val="windowText" lastClr="000000">
                <a:hueOff val="0"/>
                <a:satOff val="0"/>
                <a:lumOff val="0"/>
                <a:alphaOff val="0"/>
              </a:sysClr>
            </a:solidFill>
            <a:latin typeface="Calibri" panose="020F0502020204030204"/>
            <a:ea typeface="+mn-ea"/>
            <a:cs typeface="+mn-cs"/>
          </a:endParaRPr>
        </a:p>
      </dsp:txBody>
      <dsp:txXfrm>
        <a:off x="3881599" y="604804"/>
        <a:ext cx="19144" cy="3828"/>
      </dsp:txXfrm>
    </dsp:sp>
    <dsp:sp modelId="{C2ECE673-1768-4259-B993-98D82C851D5D}">
      <dsp:nvSpPr>
        <dsp:cNvPr id="0" name=""/>
        <dsp:cNvSpPr/>
      </dsp:nvSpPr>
      <dsp:spPr>
        <a:xfrm>
          <a:off x="2052070" y="107292"/>
          <a:ext cx="1664754" cy="998852"/>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latin typeface="Calibri" panose="020F0502020204030204"/>
              <a:ea typeface="+mn-ea"/>
              <a:cs typeface="+mn-cs"/>
            </a:rPr>
            <a:t>Exploratory Data Analysis</a:t>
          </a:r>
        </a:p>
      </dsp:txBody>
      <dsp:txXfrm>
        <a:off x="2052070" y="107292"/>
        <a:ext cx="1664754" cy="998852"/>
      </dsp:txXfrm>
    </dsp:sp>
    <dsp:sp modelId="{90AC0A72-F5F1-4336-B253-433B1F614473}">
      <dsp:nvSpPr>
        <dsp:cNvPr id="0" name=""/>
        <dsp:cNvSpPr/>
      </dsp:nvSpPr>
      <dsp:spPr>
        <a:xfrm>
          <a:off x="836799" y="1104345"/>
          <a:ext cx="4095296" cy="352293"/>
        </a:xfrm>
        <a:custGeom>
          <a:avLst/>
          <a:gdLst/>
          <a:ahLst/>
          <a:cxnLst/>
          <a:rect l="0" t="0" r="0" b="0"/>
          <a:pathLst>
            <a:path>
              <a:moveTo>
                <a:pt x="4095296" y="0"/>
              </a:moveTo>
              <a:lnTo>
                <a:pt x="4095296" y="193246"/>
              </a:lnTo>
              <a:lnTo>
                <a:pt x="0" y="193246"/>
              </a:lnTo>
              <a:lnTo>
                <a:pt x="0" y="352293"/>
              </a:lnTo>
            </a:path>
          </a:pathLst>
        </a:custGeom>
        <a:noFill/>
        <a:ln w="6350" cap="flat" cmpd="sng" algn="ctr">
          <a:solidFill>
            <a:schemeClr val="accent4">
              <a:shade val="90000"/>
              <a:hueOff val="-17422"/>
              <a:satOff val="-1392"/>
              <a:lumOff val="1465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solidFill>
              <a:sysClr val="windowText" lastClr="000000">
                <a:hueOff val="0"/>
                <a:satOff val="0"/>
                <a:lumOff val="0"/>
                <a:alphaOff val="0"/>
              </a:sysClr>
            </a:solidFill>
            <a:latin typeface="Calibri" panose="020F0502020204030204"/>
            <a:ea typeface="+mn-ea"/>
            <a:cs typeface="+mn-cs"/>
          </a:endParaRPr>
        </a:p>
      </dsp:txBody>
      <dsp:txXfrm>
        <a:off x="2781619" y="1278577"/>
        <a:ext cx="205657" cy="3828"/>
      </dsp:txXfrm>
    </dsp:sp>
    <dsp:sp modelId="{1D597BB7-12ED-4FF2-875F-6A0E05FCDE15}">
      <dsp:nvSpPr>
        <dsp:cNvPr id="0" name=""/>
        <dsp:cNvSpPr/>
      </dsp:nvSpPr>
      <dsp:spPr>
        <a:xfrm>
          <a:off x="4099718" y="107292"/>
          <a:ext cx="1664754" cy="998852"/>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latin typeface="Calibri" panose="020F0502020204030204"/>
              <a:ea typeface="+mn-ea"/>
              <a:cs typeface="+mn-cs"/>
            </a:rPr>
            <a:t>Feature Engineering</a:t>
          </a:r>
        </a:p>
      </dsp:txBody>
      <dsp:txXfrm>
        <a:off x="4099718" y="107292"/>
        <a:ext cx="1664754" cy="998852"/>
      </dsp:txXfrm>
    </dsp:sp>
    <dsp:sp modelId="{5809B755-CD41-488C-9E56-214C3FB3FA7B}">
      <dsp:nvSpPr>
        <dsp:cNvPr id="0" name=""/>
        <dsp:cNvSpPr/>
      </dsp:nvSpPr>
      <dsp:spPr>
        <a:xfrm>
          <a:off x="1667377" y="1942744"/>
          <a:ext cx="352293" cy="91440"/>
        </a:xfrm>
        <a:custGeom>
          <a:avLst/>
          <a:gdLst/>
          <a:ahLst/>
          <a:cxnLst/>
          <a:rect l="0" t="0" r="0" b="0"/>
          <a:pathLst>
            <a:path>
              <a:moveTo>
                <a:pt x="0" y="45720"/>
              </a:moveTo>
              <a:lnTo>
                <a:pt x="352293" y="45720"/>
              </a:lnTo>
            </a:path>
          </a:pathLst>
        </a:custGeom>
        <a:noFill/>
        <a:ln w="6350" cap="flat" cmpd="sng" algn="ctr">
          <a:solidFill>
            <a:schemeClr val="accent4">
              <a:shade val="90000"/>
              <a:hueOff val="-26134"/>
              <a:satOff val="-2087"/>
              <a:lumOff val="2198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solidFill>
              <a:sysClr val="windowText" lastClr="000000">
                <a:hueOff val="0"/>
                <a:satOff val="0"/>
                <a:lumOff val="0"/>
                <a:alphaOff val="0"/>
              </a:sysClr>
            </a:solidFill>
            <a:latin typeface="Calibri" panose="020F0502020204030204"/>
            <a:ea typeface="+mn-ea"/>
            <a:cs typeface="+mn-cs"/>
          </a:endParaRPr>
        </a:p>
      </dsp:txBody>
      <dsp:txXfrm>
        <a:off x="1833951" y="1986550"/>
        <a:ext cx="19144" cy="3828"/>
      </dsp:txXfrm>
    </dsp:sp>
    <dsp:sp modelId="{ECCBF374-0ED4-444B-8A9C-CEA494A21939}">
      <dsp:nvSpPr>
        <dsp:cNvPr id="0" name=""/>
        <dsp:cNvSpPr/>
      </dsp:nvSpPr>
      <dsp:spPr>
        <a:xfrm>
          <a:off x="4422" y="1489038"/>
          <a:ext cx="1664754" cy="998852"/>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latin typeface="Calibri" panose="020F0502020204030204"/>
              <a:ea typeface="+mn-ea"/>
              <a:cs typeface="+mn-cs"/>
            </a:rPr>
            <a:t>Model implementation</a:t>
          </a:r>
        </a:p>
      </dsp:txBody>
      <dsp:txXfrm>
        <a:off x="4422" y="1489038"/>
        <a:ext cx="1664754" cy="998852"/>
      </dsp:txXfrm>
    </dsp:sp>
    <dsp:sp modelId="{33D3F7AC-6F46-4ABC-84B6-41C30CBF5503}">
      <dsp:nvSpPr>
        <dsp:cNvPr id="0" name=""/>
        <dsp:cNvSpPr/>
      </dsp:nvSpPr>
      <dsp:spPr>
        <a:xfrm>
          <a:off x="3715025" y="1942744"/>
          <a:ext cx="352293" cy="91440"/>
        </a:xfrm>
        <a:custGeom>
          <a:avLst/>
          <a:gdLst/>
          <a:ahLst/>
          <a:cxnLst/>
          <a:rect l="0" t="0" r="0" b="0"/>
          <a:pathLst>
            <a:path>
              <a:moveTo>
                <a:pt x="0" y="45720"/>
              </a:moveTo>
              <a:lnTo>
                <a:pt x="352293" y="45720"/>
              </a:lnTo>
            </a:path>
          </a:pathLst>
        </a:custGeom>
        <a:noFill/>
        <a:ln w="6350" cap="flat" cmpd="sng" algn="ctr">
          <a:solidFill>
            <a:schemeClr val="accent4">
              <a:shade val="90000"/>
              <a:hueOff val="-34845"/>
              <a:satOff val="-2783"/>
              <a:lumOff val="2931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solidFill>
              <a:sysClr val="windowText" lastClr="000000">
                <a:hueOff val="0"/>
                <a:satOff val="0"/>
                <a:lumOff val="0"/>
                <a:alphaOff val="0"/>
              </a:sysClr>
            </a:solidFill>
            <a:latin typeface="Calibri" panose="020F0502020204030204"/>
            <a:ea typeface="+mn-ea"/>
            <a:cs typeface="+mn-cs"/>
          </a:endParaRPr>
        </a:p>
      </dsp:txBody>
      <dsp:txXfrm>
        <a:off x="3881599" y="1986550"/>
        <a:ext cx="19144" cy="3828"/>
      </dsp:txXfrm>
    </dsp:sp>
    <dsp:sp modelId="{EA17C146-3157-4943-859E-6431EA9A74E5}">
      <dsp:nvSpPr>
        <dsp:cNvPr id="0" name=""/>
        <dsp:cNvSpPr/>
      </dsp:nvSpPr>
      <dsp:spPr>
        <a:xfrm>
          <a:off x="2052070" y="1489038"/>
          <a:ext cx="1664754" cy="998852"/>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latin typeface="Calibri" panose="020F0502020204030204"/>
              <a:ea typeface="+mn-ea"/>
              <a:cs typeface="+mn-cs"/>
            </a:rPr>
            <a:t>Model Training</a:t>
          </a:r>
        </a:p>
      </dsp:txBody>
      <dsp:txXfrm>
        <a:off x="2052070" y="1489038"/>
        <a:ext cx="1664754" cy="998852"/>
      </dsp:txXfrm>
    </dsp:sp>
    <dsp:sp modelId="{A7DE1B80-7716-408D-92DF-9DB6F1D41562}">
      <dsp:nvSpPr>
        <dsp:cNvPr id="0" name=""/>
        <dsp:cNvSpPr/>
      </dsp:nvSpPr>
      <dsp:spPr>
        <a:xfrm>
          <a:off x="836799" y="2486091"/>
          <a:ext cx="4095296" cy="352293"/>
        </a:xfrm>
        <a:custGeom>
          <a:avLst/>
          <a:gdLst/>
          <a:ahLst/>
          <a:cxnLst/>
          <a:rect l="0" t="0" r="0" b="0"/>
          <a:pathLst>
            <a:path>
              <a:moveTo>
                <a:pt x="4095296" y="0"/>
              </a:moveTo>
              <a:lnTo>
                <a:pt x="4095296" y="193246"/>
              </a:lnTo>
              <a:lnTo>
                <a:pt x="0" y="193246"/>
              </a:lnTo>
              <a:lnTo>
                <a:pt x="0" y="352293"/>
              </a:lnTo>
            </a:path>
          </a:pathLst>
        </a:custGeom>
        <a:noFill/>
        <a:ln w="6350" cap="flat" cmpd="sng" algn="ctr">
          <a:solidFill>
            <a:schemeClr val="accent4">
              <a:shade val="90000"/>
              <a:hueOff val="-26134"/>
              <a:satOff val="-2087"/>
              <a:lumOff val="2198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solidFill>
              <a:sysClr val="windowText" lastClr="000000">
                <a:hueOff val="0"/>
                <a:satOff val="0"/>
                <a:lumOff val="0"/>
                <a:alphaOff val="0"/>
              </a:sysClr>
            </a:solidFill>
            <a:latin typeface="Calibri" panose="020F0502020204030204"/>
            <a:ea typeface="+mn-ea"/>
            <a:cs typeface="+mn-cs"/>
          </a:endParaRPr>
        </a:p>
      </dsp:txBody>
      <dsp:txXfrm>
        <a:off x="2781619" y="2660323"/>
        <a:ext cx="205657" cy="3828"/>
      </dsp:txXfrm>
    </dsp:sp>
    <dsp:sp modelId="{CE5476AC-549F-48C0-BA9B-C7820F0AC49D}">
      <dsp:nvSpPr>
        <dsp:cNvPr id="0" name=""/>
        <dsp:cNvSpPr/>
      </dsp:nvSpPr>
      <dsp:spPr>
        <a:xfrm>
          <a:off x="4099718" y="1489038"/>
          <a:ext cx="1664754" cy="998852"/>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latin typeface="Calibri" panose="020F0502020204030204"/>
              <a:ea typeface="+mn-ea"/>
              <a:cs typeface="+mn-cs"/>
            </a:rPr>
            <a:t>Model Evaluation</a:t>
          </a:r>
        </a:p>
      </dsp:txBody>
      <dsp:txXfrm>
        <a:off x="4099718" y="1489038"/>
        <a:ext cx="1664754" cy="998852"/>
      </dsp:txXfrm>
    </dsp:sp>
    <dsp:sp modelId="{FD1B12E6-491D-4866-991D-DABF1CF9A08E}">
      <dsp:nvSpPr>
        <dsp:cNvPr id="0" name=""/>
        <dsp:cNvSpPr/>
      </dsp:nvSpPr>
      <dsp:spPr>
        <a:xfrm>
          <a:off x="1667377" y="3324491"/>
          <a:ext cx="352293" cy="91440"/>
        </a:xfrm>
        <a:custGeom>
          <a:avLst/>
          <a:gdLst/>
          <a:ahLst/>
          <a:cxnLst/>
          <a:rect l="0" t="0" r="0" b="0"/>
          <a:pathLst>
            <a:path>
              <a:moveTo>
                <a:pt x="0" y="45720"/>
              </a:moveTo>
              <a:lnTo>
                <a:pt x="352293" y="45720"/>
              </a:lnTo>
            </a:path>
          </a:pathLst>
        </a:custGeom>
        <a:noFill/>
        <a:ln w="6350" cap="flat" cmpd="sng" algn="ctr">
          <a:solidFill>
            <a:schemeClr val="accent4">
              <a:shade val="90000"/>
              <a:hueOff val="-17422"/>
              <a:satOff val="-1392"/>
              <a:lumOff val="1465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solidFill>
              <a:sysClr val="windowText" lastClr="000000">
                <a:hueOff val="0"/>
                <a:satOff val="0"/>
                <a:lumOff val="0"/>
                <a:alphaOff val="0"/>
              </a:sysClr>
            </a:solidFill>
            <a:latin typeface="Calibri" panose="020F0502020204030204"/>
            <a:ea typeface="+mn-ea"/>
            <a:cs typeface="+mn-cs"/>
          </a:endParaRPr>
        </a:p>
      </dsp:txBody>
      <dsp:txXfrm>
        <a:off x="1833951" y="3368296"/>
        <a:ext cx="19144" cy="3828"/>
      </dsp:txXfrm>
    </dsp:sp>
    <dsp:sp modelId="{1FB9876E-C8A2-4D95-9220-7872EA0ABC80}">
      <dsp:nvSpPr>
        <dsp:cNvPr id="0" name=""/>
        <dsp:cNvSpPr/>
      </dsp:nvSpPr>
      <dsp:spPr>
        <a:xfrm>
          <a:off x="4422" y="2870784"/>
          <a:ext cx="1664754" cy="998852"/>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latin typeface="Calibri" panose="020F0502020204030204"/>
              <a:ea typeface="+mn-ea"/>
              <a:cs typeface="+mn-cs"/>
            </a:rPr>
            <a:t>Code deployment on cloud</a:t>
          </a:r>
        </a:p>
      </dsp:txBody>
      <dsp:txXfrm>
        <a:off x="4422" y="2870784"/>
        <a:ext cx="1664754" cy="998852"/>
      </dsp:txXfrm>
    </dsp:sp>
    <dsp:sp modelId="{653D2EF1-ABB4-4A61-BDE0-4EF192BD6D7C}">
      <dsp:nvSpPr>
        <dsp:cNvPr id="0" name=""/>
        <dsp:cNvSpPr/>
      </dsp:nvSpPr>
      <dsp:spPr>
        <a:xfrm>
          <a:off x="3715025" y="3324491"/>
          <a:ext cx="352293" cy="91440"/>
        </a:xfrm>
        <a:custGeom>
          <a:avLst/>
          <a:gdLst/>
          <a:ahLst/>
          <a:cxnLst/>
          <a:rect l="0" t="0" r="0" b="0"/>
          <a:pathLst>
            <a:path>
              <a:moveTo>
                <a:pt x="0" y="45720"/>
              </a:moveTo>
              <a:lnTo>
                <a:pt x="352293" y="45720"/>
              </a:lnTo>
            </a:path>
          </a:pathLst>
        </a:custGeom>
        <a:noFill/>
        <a:ln w="6350" cap="flat" cmpd="sng" algn="ctr">
          <a:solidFill>
            <a:schemeClr val="accent4">
              <a:shade val="90000"/>
              <a:hueOff val="-8711"/>
              <a:satOff val="-696"/>
              <a:lumOff val="73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3881599" y="3368296"/>
        <a:ext cx="19144" cy="3828"/>
      </dsp:txXfrm>
    </dsp:sp>
    <dsp:sp modelId="{E7156C99-FB46-4EE2-8BE9-16A4465B9212}">
      <dsp:nvSpPr>
        <dsp:cNvPr id="0" name=""/>
        <dsp:cNvSpPr/>
      </dsp:nvSpPr>
      <dsp:spPr>
        <a:xfrm>
          <a:off x="2052070" y="2870784"/>
          <a:ext cx="1664754" cy="998852"/>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latin typeface="Calibri" panose="020F0502020204030204"/>
              <a:ea typeface="+mn-ea"/>
              <a:cs typeface="+mn-cs"/>
            </a:rPr>
            <a:t>Loading the pipeline on Github</a:t>
          </a:r>
        </a:p>
      </dsp:txBody>
      <dsp:txXfrm>
        <a:off x="2052070" y="2870784"/>
        <a:ext cx="1664754" cy="998852"/>
      </dsp:txXfrm>
    </dsp:sp>
    <dsp:sp modelId="{EA6ABCD5-04AE-42D2-B233-6DA2D19B4317}">
      <dsp:nvSpPr>
        <dsp:cNvPr id="0" name=""/>
        <dsp:cNvSpPr/>
      </dsp:nvSpPr>
      <dsp:spPr>
        <a:xfrm>
          <a:off x="4099718" y="2870784"/>
          <a:ext cx="1664754" cy="998852"/>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latin typeface="Calibri" panose="020F0502020204030204"/>
              <a:ea typeface="+mn-ea"/>
              <a:cs typeface="+mn-cs"/>
            </a:rPr>
            <a:t>Loading the pipeline on Github</a:t>
          </a:r>
        </a:p>
      </dsp:txBody>
      <dsp:txXfrm>
        <a:off x="4099718" y="2870784"/>
        <a:ext cx="1664754" cy="9988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A7698-FAF1-9341-A1FC-ED13A8E7C585}">
      <dsp:nvSpPr>
        <dsp:cNvPr id="0" name=""/>
        <dsp:cNvSpPr/>
      </dsp:nvSpPr>
      <dsp:spPr>
        <a:xfrm>
          <a:off x="0" y="473"/>
          <a:ext cx="10515600" cy="0"/>
        </a:xfrm>
        <a:prstGeom prst="line">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6779ABC-4458-134D-8407-3B550EE07267}">
      <dsp:nvSpPr>
        <dsp:cNvPr id="0" name=""/>
        <dsp:cNvSpPr/>
      </dsp:nvSpPr>
      <dsp:spPr>
        <a:xfrm>
          <a:off x="0" y="473"/>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Source of data</a:t>
          </a:r>
        </a:p>
      </dsp:txBody>
      <dsp:txXfrm>
        <a:off x="0" y="473"/>
        <a:ext cx="2103120" cy="775145"/>
      </dsp:txXfrm>
    </dsp:sp>
    <dsp:sp modelId="{4B7883FE-9BF1-834B-9E55-433D1207CAF9}">
      <dsp:nvSpPr>
        <dsp:cNvPr id="0" name=""/>
        <dsp:cNvSpPr/>
      </dsp:nvSpPr>
      <dsp:spPr>
        <a:xfrm>
          <a:off x="2260854" y="35672"/>
          <a:ext cx="8254746"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i="0" kern="1200" dirty="0">
              <a:solidFill>
                <a:schemeClr val="accent2"/>
              </a:solidFill>
              <a:latin typeface="Gill Sans Nova" panose="020B0602020104020203" pitchFamily="34" charset="0"/>
              <a:cs typeface="Gill Sans SemiBold" panose="020B0502020104020203" pitchFamily="34" charset="-79"/>
            </a:rPr>
            <a:t>Data is collected from csv file</a:t>
          </a:r>
        </a:p>
      </dsp:txBody>
      <dsp:txXfrm>
        <a:off x="2260854" y="35672"/>
        <a:ext cx="8254746" cy="703989"/>
      </dsp:txXfrm>
    </dsp:sp>
    <dsp:sp modelId="{F855322D-A55D-8B49-879F-C673DBB2B4C9}">
      <dsp:nvSpPr>
        <dsp:cNvPr id="0" name=""/>
        <dsp:cNvSpPr/>
      </dsp:nvSpPr>
      <dsp:spPr>
        <a:xfrm>
          <a:off x="2103120" y="739662"/>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DD445911-31B5-374B-964F-E521B7F4A98B}">
      <dsp:nvSpPr>
        <dsp:cNvPr id="0" name=""/>
        <dsp:cNvSpPr/>
      </dsp:nvSpPr>
      <dsp:spPr>
        <a:xfrm>
          <a:off x="0" y="775618"/>
          <a:ext cx="10515600" cy="0"/>
        </a:xfrm>
        <a:prstGeom prst="line">
          <a:avLst/>
        </a:prstGeom>
        <a:gradFill rotWithShape="0">
          <a:gsLst>
            <a:gs pos="0">
              <a:schemeClr val="accent1">
                <a:shade val="80000"/>
                <a:hueOff val="-3031"/>
                <a:satOff val="16383"/>
                <a:lumOff val="2548"/>
                <a:alphaOff val="0"/>
                <a:satMod val="103000"/>
                <a:lumMod val="102000"/>
                <a:tint val="94000"/>
              </a:schemeClr>
            </a:gs>
            <a:gs pos="50000">
              <a:schemeClr val="accent1">
                <a:shade val="80000"/>
                <a:hueOff val="-3031"/>
                <a:satOff val="16383"/>
                <a:lumOff val="2548"/>
                <a:alphaOff val="0"/>
                <a:satMod val="110000"/>
                <a:lumMod val="100000"/>
                <a:shade val="100000"/>
              </a:schemeClr>
            </a:gs>
            <a:gs pos="100000">
              <a:schemeClr val="accent1">
                <a:shade val="80000"/>
                <a:hueOff val="-3031"/>
                <a:satOff val="16383"/>
                <a:lumOff val="2548"/>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7741AD6-DFD2-814C-A051-E841CC65A4EA}">
      <dsp:nvSpPr>
        <dsp:cNvPr id="0" name=""/>
        <dsp:cNvSpPr/>
      </dsp:nvSpPr>
      <dsp:spPr>
        <a:xfrm>
          <a:off x="0" y="775618"/>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Data format</a:t>
          </a:r>
        </a:p>
      </dsp:txBody>
      <dsp:txXfrm>
        <a:off x="0" y="775618"/>
        <a:ext cx="2103120" cy="775145"/>
      </dsp:txXfrm>
    </dsp:sp>
    <dsp:sp modelId="{040275F6-8CD8-B443-8E15-E2EA8C115BE0}">
      <dsp:nvSpPr>
        <dsp:cNvPr id="0" name=""/>
        <dsp:cNvSpPr/>
      </dsp:nvSpPr>
      <dsp:spPr>
        <a:xfrm>
          <a:off x="2260854" y="810818"/>
          <a:ext cx="8254746"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i="0" kern="1200" dirty="0">
              <a:solidFill>
                <a:schemeClr val="accent2"/>
              </a:solidFill>
              <a:latin typeface="Gill Sans Nova" panose="020B0602020104020203" pitchFamily="34" charset="0"/>
              <a:cs typeface="Gill Sans SemiBold" panose="020B0502020104020203" pitchFamily="34" charset="-79"/>
            </a:rPr>
            <a:t>Data is of both numerical and categorical data</a:t>
          </a:r>
        </a:p>
      </dsp:txBody>
      <dsp:txXfrm>
        <a:off x="2260854" y="810818"/>
        <a:ext cx="8254746" cy="703989"/>
      </dsp:txXfrm>
    </dsp:sp>
    <dsp:sp modelId="{1103FC42-5419-864B-A44F-32D393A0563C}">
      <dsp:nvSpPr>
        <dsp:cNvPr id="0" name=""/>
        <dsp:cNvSpPr/>
      </dsp:nvSpPr>
      <dsp:spPr>
        <a:xfrm>
          <a:off x="2103120" y="1514808"/>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04EDAAE1-E9CA-2F45-BA18-8E6050569C72}">
      <dsp:nvSpPr>
        <dsp:cNvPr id="0" name=""/>
        <dsp:cNvSpPr/>
      </dsp:nvSpPr>
      <dsp:spPr>
        <a:xfrm>
          <a:off x="0" y="1550764"/>
          <a:ext cx="10515600" cy="0"/>
        </a:xfrm>
        <a:prstGeom prst="line">
          <a:avLst/>
        </a:prstGeom>
        <a:gradFill rotWithShape="0">
          <a:gsLst>
            <a:gs pos="0">
              <a:schemeClr val="accent1">
                <a:shade val="80000"/>
                <a:hueOff val="-6062"/>
                <a:satOff val="32765"/>
                <a:lumOff val="5095"/>
                <a:alphaOff val="0"/>
                <a:satMod val="103000"/>
                <a:lumMod val="102000"/>
                <a:tint val="94000"/>
              </a:schemeClr>
            </a:gs>
            <a:gs pos="50000">
              <a:schemeClr val="accent1">
                <a:shade val="80000"/>
                <a:hueOff val="-6062"/>
                <a:satOff val="32765"/>
                <a:lumOff val="5095"/>
                <a:alphaOff val="0"/>
                <a:satMod val="110000"/>
                <a:lumMod val="100000"/>
                <a:shade val="100000"/>
              </a:schemeClr>
            </a:gs>
            <a:gs pos="100000">
              <a:schemeClr val="accent1">
                <a:shade val="80000"/>
                <a:hueOff val="-6062"/>
                <a:satOff val="32765"/>
                <a:lumOff val="509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2C6F6CB-CEC3-A749-930B-00502DB5A1B0}">
      <dsp:nvSpPr>
        <dsp:cNvPr id="0" name=""/>
        <dsp:cNvSpPr/>
      </dsp:nvSpPr>
      <dsp:spPr>
        <a:xfrm>
          <a:off x="0" y="1550764"/>
          <a:ext cx="2012751"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Training</a:t>
          </a:r>
        </a:p>
      </dsp:txBody>
      <dsp:txXfrm>
        <a:off x="0" y="1550764"/>
        <a:ext cx="2012751" cy="775145"/>
      </dsp:txXfrm>
    </dsp:sp>
    <dsp:sp modelId="{DAF6D365-7021-E74E-8AD3-AB3AC6A0D057}">
      <dsp:nvSpPr>
        <dsp:cNvPr id="0" name=""/>
        <dsp:cNvSpPr/>
      </dsp:nvSpPr>
      <dsp:spPr>
        <a:xfrm>
          <a:off x="2163707" y="1581346"/>
          <a:ext cx="8350194" cy="713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i="0" kern="1200" dirty="0">
              <a:solidFill>
                <a:schemeClr val="accent2"/>
              </a:solidFill>
              <a:latin typeface="Gill Sans Nova" panose="020B0602020104020203" pitchFamily="34" charset="0"/>
              <a:cs typeface="Gill Sans SemiBold" panose="020B0502020104020203" pitchFamily="34" charset="-79"/>
            </a:rPr>
            <a:t>EDA, feature </a:t>
          </a:r>
          <a:r>
            <a:rPr lang="en-US" sz="1800" b="1" i="0" kern="1200" dirty="0" err="1">
              <a:solidFill>
                <a:schemeClr val="accent2"/>
              </a:solidFill>
              <a:latin typeface="Gill Sans Nova" panose="020B0602020104020203" pitchFamily="34" charset="0"/>
              <a:cs typeface="Gill Sans SemiBold" panose="020B0502020104020203" pitchFamily="34" charset="-79"/>
            </a:rPr>
            <a:t>engineering,pandas</a:t>
          </a:r>
          <a:r>
            <a:rPr lang="en-US" sz="1800" b="1" i="0" kern="1200" dirty="0">
              <a:solidFill>
                <a:schemeClr val="accent2"/>
              </a:solidFill>
              <a:latin typeface="Gill Sans Nova" panose="020B0602020104020203" pitchFamily="34" charset="0"/>
              <a:cs typeface="Gill Sans SemiBold" panose="020B0502020104020203" pitchFamily="34" charset="-79"/>
            </a:rPr>
            <a:t> to change of data </a:t>
          </a:r>
          <a:r>
            <a:rPr lang="en-US" sz="1800" b="1" i="0" kern="1200" dirty="0" err="1">
              <a:solidFill>
                <a:schemeClr val="accent2"/>
              </a:solidFill>
              <a:latin typeface="Gill Sans Nova" panose="020B0602020104020203" pitchFamily="34" charset="0"/>
              <a:cs typeface="Gill Sans SemiBold" panose="020B0502020104020203" pitchFamily="34" charset="-79"/>
            </a:rPr>
            <a:t>types,standard</a:t>
          </a:r>
          <a:r>
            <a:rPr lang="en-US" sz="1800" b="1" i="0" kern="1200" dirty="0">
              <a:solidFill>
                <a:schemeClr val="accent2"/>
              </a:solidFill>
              <a:latin typeface="Gill Sans Nova" panose="020B0602020104020203" pitchFamily="34" charset="0"/>
              <a:cs typeface="Gill Sans SemiBold" panose="020B0502020104020203" pitchFamily="34" charset="-79"/>
            </a:rPr>
            <a:t> </a:t>
          </a:r>
          <a:r>
            <a:rPr lang="en-US" sz="1800" b="1" i="0" kern="1200" dirty="0" err="1">
              <a:solidFill>
                <a:schemeClr val="accent2"/>
              </a:solidFill>
              <a:latin typeface="Gill Sans Nova" panose="020B0602020104020203" pitchFamily="34" charset="0"/>
              <a:cs typeface="Gill Sans SemiBold" panose="020B0502020104020203" pitchFamily="34" charset="-79"/>
            </a:rPr>
            <a:t>scalar,one</a:t>
          </a:r>
          <a:r>
            <a:rPr lang="en-US" sz="1800" b="1" i="0" kern="1200" dirty="0">
              <a:solidFill>
                <a:schemeClr val="accent2"/>
              </a:solidFill>
              <a:latin typeface="Gill Sans Nova" panose="020B0602020104020203" pitchFamily="34" charset="0"/>
              <a:cs typeface="Gill Sans SemiBold" panose="020B0502020104020203" pitchFamily="34" charset="-79"/>
            </a:rPr>
            <a:t> hot encoding is done on the model to train</a:t>
          </a:r>
        </a:p>
      </dsp:txBody>
      <dsp:txXfrm>
        <a:off x="2163707" y="1581346"/>
        <a:ext cx="8350194" cy="713788"/>
      </dsp:txXfrm>
    </dsp:sp>
    <dsp:sp modelId="{9071E8DC-DDBE-CD4E-9B99-FF7E5F21CEFF}">
      <dsp:nvSpPr>
        <dsp:cNvPr id="0" name=""/>
        <dsp:cNvSpPr/>
      </dsp:nvSpPr>
      <dsp:spPr>
        <a:xfrm>
          <a:off x="2012751" y="2295134"/>
          <a:ext cx="805100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C60B052C-8895-B64E-8F55-A22B06C26711}">
      <dsp:nvSpPr>
        <dsp:cNvPr id="0" name=""/>
        <dsp:cNvSpPr/>
      </dsp:nvSpPr>
      <dsp:spPr>
        <a:xfrm>
          <a:off x="0" y="2325910"/>
          <a:ext cx="10515600" cy="0"/>
        </a:xfrm>
        <a:prstGeom prst="line">
          <a:avLst/>
        </a:prstGeom>
        <a:gradFill rotWithShape="0">
          <a:gsLst>
            <a:gs pos="0">
              <a:schemeClr val="accent1">
                <a:shade val="80000"/>
                <a:hueOff val="-9093"/>
                <a:satOff val="49148"/>
                <a:lumOff val="7643"/>
                <a:alphaOff val="0"/>
                <a:satMod val="103000"/>
                <a:lumMod val="102000"/>
                <a:tint val="94000"/>
              </a:schemeClr>
            </a:gs>
            <a:gs pos="50000">
              <a:schemeClr val="accent1">
                <a:shade val="80000"/>
                <a:hueOff val="-9093"/>
                <a:satOff val="49148"/>
                <a:lumOff val="7643"/>
                <a:alphaOff val="0"/>
                <a:satMod val="110000"/>
                <a:lumMod val="100000"/>
                <a:shade val="100000"/>
              </a:schemeClr>
            </a:gs>
            <a:gs pos="100000">
              <a:schemeClr val="accent1">
                <a:shade val="80000"/>
                <a:hueOff val="-9093"/>
                <a:satOff val="49148"/>
                <a:lumOff val="764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9B957BF-3762-C444-A889-9188DFC903DF}">
      <dsp:nvSpPr>
        <dsp:cNvPr id="0" name=""/>
        <dsp:cNvSpPr/>
      </dsp:nvSpPr>
      <dsp:spPr>
        <a:xfrm>
          <a:off x="0" y="2325910"/>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Best Model</a:t>
          </a:r>
        </a:p>
      </dsp:txBody>
      <dsp:txXfrm>
        <a:off x="0" y="2325910"/>
        <a:ext cx="2103120" cy="775145"/>
      </dsp:txXfrm>
    </dsp:sp>
    <dsp:sp modelId="{B09F43E3-E283-364B-BDDC-AEA3B436FB56}">
      <dsp:nvSpPr>
        <dsp:cNvPr id="0" name=""/>
        <dsp:cNvSpPr/>
      </dsp:nvSpPr>
      <dsp:spPr>
        <a:xfrm>
          <a:off x="2260854" y="2361109"/>
          <a:ext cx="8254746"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rtl="0">
            <a:lnSpc>
              <a:spcPct val="100000"/>
            </a:lnSpc>
            <a:spcBef>
              <a:spcPct val="0"/>
            </a:spcBef>
            <a:spcAft>
              <a:spcPct val="35000"/>
            </a:spcAft>
            <a:buNone/>
          </a:pPr>
          <a:r>
            <a:rPr lang="en-US" sz="1800" b="1" i="0" kern="1200" dirty="0">
              <a:solidFill>
                <a:schemeClr val="accent2"/>
              </a:solidFill>
              <a:latin typeface="Gill Sans Nova" panose="020B0602020104020203" pitchFamily="34" charset="0"/>
              <a:cs typeface="Gill Sans SemiBold" panose="020B0502020104020203" pitchFamily="34" charset="-79"/>
            </a:rPr>
            <a:t>Best model is </a:t>
          </a:r>
          <a:r>
            <a:rPr lang="en-US" sz="1800" b="1" i="0" kern="1200" dirty="0" err="1">
              <a:solidFill>
                <a:schemeClr val="accent2"/>
              </a:solidFill>
              <a:latin typeface="Gill Sans Nova" panose="020B0602020104020203" pitchFamily="34" charset="0"/>
              <a:cs typeface="Gill Sans SemiBold" panose="020B0502020104020203" pitchFamily="34" charset="-79"/>
            </a:rPr>
            <a:t>Randomforest</a:t>
          </a:r>
          <a:r>
            <a:rPr lang="en-US" sz="1800" b="1" i="0" kern="1200" dirty="0">
              <a:solidFill>
                <a:schemeClr val="accent2"/>
              </a:solidFill>
              <a:latin typeface="Gill Sans Nova" panose="020B0602020104020203" pitchFamily="34" charset="0"/>
              <a:cs typeface="Gill Sans SemiBold" panose="020B0502020104020203" pitchFamily="34" charset="-79"/>
            </a:rPr>
            <a:t> with good </a:t>
          </a:r>
          <a:r>
            <a:rPr lang="en-US" sz="1800" b="1" i="0" kern="1200" dirty="0" err="1">
              <a:solidFill>
                <a:schemeClr val="accent2"/>
              </a:solidFill>
              <a:latin typeface="Gill Sans Nova" panose="020B0602020104020203" pitchFamily="34" charset="0"/>
              <a:cs typeface="Gill Sans SemiBold" panose="020B0502020104020203" pitchFamily="34" charset="-79"/>
            </a:rPr>
            <a:t>accracy</a:t>
          </a:r>
          <a:endParaRPr lang="en-US" sz="1800" b="1" i="0" kern="1200" dirty="0">
            <a:solidFill>
              <a:schemeClr val="accent2"/>
            </a:solidFill>
            <a:latin typeface="Gill Sans Nova" panose="020B0602020104020203" pitchFamily="34" charset="0"/>
            <a:cs typeface="Gill Sans SemiBold" panose="020B0502020104020203" pitchFamily="34" charset="-79"/>
          </a:endParaRPr>
        </a:p>
      </dsp:txBody>
      <dsp:txXfrm>
        <a:off x="2260854" y="2361109"/>
        <a:ext cx="8254746" cy="703989"/>
      </dsp:txXfrm>
    </dsp:sp>
    <dsp:sp modelId="{2A380769-BA5B-F344-93A6-E05188F7C102}">
      <dsp:nvSpPr>
        <dsp:cNvPr id="0" name=""/>
        <dsp:cNvSpPr/>
      </dsp:nvSpPr>
      <dsp:spPr>
        <a:xfrm>
          <a:off x="2103120" y="3065099"/>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43609A61-BA80-5948-B85C-CB38B2D0E047}">
      <dsp:nvSpPr>
        <dsp:cNvPr id="0" name=""/>
        <dsp:cNvSpPr/>
      </dsp:nvSpPr>
      <dsp:spPr>
        <a:xfrm>
          <a:off x="0" y="3101056"/>
          <a:ext cx="10515600" cy="0"/>
        </a:xfrm>
        <a:prstGeom prst="line">
          <a:avLst/>
        </a:prstGeom>
        <a:gradFill rotWithShape="0">
          <a:gsLst>
            <a:gs pos="0">
              <a:schemeClr val="accent1">
                <a:shade val="80000"/>
                <a:hueOff val="-12124"/>
                <a:satOff val="65530"/>
                <a:lumOff val="10191"/>
                <a:alphaOff val="0"/>
                <a:satMod val="103000"/>
                <a:lumMod val="102000"/>
                <a:tint val="94000"/>
              </a:schemeClr>
            </a:gs>
            <a:gs pos="50000">
              <a:schemeClr val="accent1">
                <a:shade val="80000"/>
                <a:hueOff val="-12124"/>
                <a:satOff val="65530"/>
                <a:lumOff val="10191"/>
                <a:alphaOff val="0"/>
                <a:satMod val="110000"/>
                <a:lumMod val="100000"/>
                <a:shade val="100000"/>
              </a:schemeClr>
            </a:gs>
            <a:gs pos="100000">
              <a:schemeClr val="accent1">
                <a:shade val="80000"/>
                <a:hueOff val="-12124"/>
                <a:satOff val="65530"/>
                <a:lumOff val="1019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FFE689B-A07F-6149-B2E3-6757BAD42DB9}">
      <dsp:nvSpPr>
        <dsp:cNvPr id="0" name=""/>
        <dsp:cNvSpPr/>
      </dsp:nvSpPr>
      <dsp:spPr>
        <a:xfrm>
          <a:off x="0" y="3101056"/>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err="1">
              <a:latin typeface="Gill Sans Nova" panose="020B0602020104020203" pitchFamily="34" charset="0"/>
              <a:cs typeface="Gill Sans SemiBold" panose="020B0502020104020203" pitchFamily="34" charset="-79"/>
            </a:rPr>
            <a:t>Delpoyment</a:t>
          </a:r>
          <a:endParaRPr lang="en-US" sz="2000" b="0" i="0" kern="1200" dirty="0">
            <a:latin typeface="Gill Sans Nova" panose="020B0602020104020203" pitchFamily="34" charset="0"/>
            <a:cs typeface="Gill Sans SemiBold" panose="020B0502020104020203" pitchFamily="34" charset="-79"/>
          </a:endParaRPr>
        </a:p>
      </dsp:txBody>
      <dsp:txXfrm>
        <a:off x="0" y="3101056"/>
        <a:ext cx="2103120" cy="775145"/>
      </dsp:txXfrm>
    </dsp:sp>
    <dsp:sp modelId="{FBD01AEA-A8F9-FE4D-9602-487EAF61F09B}">
      <dsp:nvSpPr>
        <dsp:cNvPr id="0" name=""/>
        <dsp:cNvSpPr/>
      </dsp:nvSpPr>
      <dsp:spPr>
        <a:xfrm>
          <a:off x="2138848" y="3157452"/>
          <a:ext cx="8105995"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l" defTabSz="800100" rtl="0">
            <a:lnSpc>
              <a:spcPct val="100000"/>
            </a:lnSpc>
            <a:spcBef>
              <a:spcPct val="0"/>
            </a:spcBef>
            <a:spcAft>
              <a:spcPct val="35000"/>
            </a:spcAft>
            <a:buNone/>
          </a:pPr>
          <a:r>
            <a:rPr lang="en-US" sz="1800" b="1" i="0" kern="1200" dirty="0">
              <a:solidFill>
                <a:srgbClr val="AC5B4C"/>
              </a:solidFill>
              <a:latin typeface="Gill Sans Nova" panose="020B0602020104020203" pitchFamily="34" charset="0"/>
              <a:ea typeface="+mn-ea"/>
              <a:cs typeface="Gill Sans SemiBold" panose="020B0502020104020203" pitchFamily="34" charset="-79"/>
            </a:rPr>
            <a:t>Amazon webservices beanstalk </a:t>
          </a:r>
        </a:p>
      </dsp:txBody>
      <dsp:txXfrm>
        <a:off x="2138848" y="3157452"/>
        <a:ext cx="8105995" cy="703989"/>
      </dsp:txXfrm>
    </dsp:sp>
    <dsp:sp modelId="{098E18BB-B50B-7944-A588-57FAEF8C3BE4}">
      <dsp:nvSpPr>
        <dsp:cNvPr id="0" name=""/>
        <dsp:cNvSpPr/>
      </dsp:nvSpPr>
      <dsp:spPr>
        <a:xfrm>
          <a:off x="2103120" y="3840245"/>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8/30/2023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8/30/2023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9</a:t>
            </a:fld>
            <a:endParaRPr lang="en-US" dirty="0"/>
          </a:p>
        </p:txBody>
      </p:sp>
    </p:spTree>
    <p:extLst>
      <p:ext uri="{BB962C8B-B14F-4D97-AF65-F5344CB8AC3E}">
        <p14:creationId xmlns:p14="http://schemas.microsoft.com/office/powerpoint/2010/main" val="140274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Insurance Prediction</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t>PROJECT</a:t>
            </a:r>
          </a:p>
          <a:p>
            <a:endParaRPr lang="en-US" dirty="0"/>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5ABB2-6AB4-29DC-D224-8A998FA2978C}"/>
              </a:ext>
            </a:extLst>
          </p:cNvPr>
          <p:cNvSpPr>
            <a:spLocks noGrp="1"/>
          </p:cNvSpPr>
          <p:nvPr>
            <p:ph type="title"/>
          </p:nvPr>
        </p:nvSpPr>
        <p:spPr>
          <a:xfrm>
            <a:off x="365760" y="141249"/>
            <a:ext cx="6712931" cy="1239495"/>
          </a:xfrm>
        </p:spPr>
        <p:txBody>
          <a:bodyPr/>
          <a:lstStyle/>
          <a:p>
            <a:br>
              <a:rPr lang="en-US" sz="48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br>
            <a:r>
              <a:rPr lang="en-US" sz="2800"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sym typeface="Arial"/>
              </a:rPr>
              <a:t>How was prediction done?</a:t>
            </a:r>
            <a:endParaRPr lang="en-IN" sz="2800" dirty="0">
              <a:solidFill>
                <a:schemeClr val="accent4">
                  <a:lumMod val="50000"/>
                </a:schemeClr>
              </a:solidFill>
            </a:endParaRPr>
          </a:p>
        </p:txBody>
      </p:sp>
      <p:sp>
        <p:nvSpPr>
          <p:cNvPr id="3" name="Text Placeholder 2">
            <a:extLst>
              <a:ext uri="{FF2B5EF4-FFF2-40B4-BE49-F238E27FC236}">
                <a16:creationId xmlns:a16="http://schemas.microsoft.com/office/drawing/2014/main" id="{CEBCECDD-ACAD-A6DA-0FF6-83CEBDD50596}"/>
              </a:ext>
            </a:extLst>
          </p:cNvPr>
          <p:cNvSpPr>
            <a:spLocks noGrp="1"/>
          </p:cNvSpPr>
          <p:nvPr>
            <p:ph type="body" sz="half" idx="2"/>
          </p:nvPr>
        </p:nvSpPr>
        <p:spPr/>
        <p:txBody>
          <a:bodyPr/>
          <a:lstStyle/>
          <a:p>
            <a:pPr marL="0" lvl="0" indent="0" algn="just" rtl="0">
              <a:lnSpc>
                <a:spcPct val="150000"/>
              </a:lnSpc>
              <a:spcBef>
                <a:spcPts val="960"/>
              </a:spcBef>
              <a:spcAft>
                <a:spcPts val="0"/>
              </a:spcAft>
              <a:buSzPts val="1440"/>
              <a:buNone/>
            </a:pPr>
            <a:r>
              <a:rPr lang="en-US" dirty="0">
                <a:latin typeface="Calibri" panose="020F0502020204030204" pitchFamily="34" charset="0"/>
                <a:ea typeface="Calibri" panose="020F0502020204030204" pitchFamily="34" charset="0"/>
                <a:cs typeface="Calibri" panose="020F0502020204030204" pitchFamily="34" charset="0"/>
                <a:sym typeface="Arial"/>
              </a:rPr>
              <a:t>Some questions were asked to the user like “Age”, “Sex”, “BMI”, “Region”, “No of children” and “Smoker or no” and these responses are taken as inputs which are then feed to the model as a single test case and the premium prediction are then returned on the screen after a few seconds in which the data pipeline processes the input data to get the output.</a:t>
            </a:r>
          </a:p>
          <a:p>
            <a:endParaRPr lang="en-IN" dirty="0"/>
          </a:p>
        </p:txBody>
      </p:sp>
      <p:sp>
        <p:nvSpPr>
          <p:cNvPr id="5" name="Date Placeholder 4">
            <a:extLst>
              <a:ext uri="{FF2B5EF4-FFF2-40B4-BE49-F238E27FC236}">
                <a16:creationId xmlns:a16="http://schemas.microsoft.com/office/drawing/2014/main" id="{D5D5A047-1FF0-8B79-4430-95872BC64831}"/>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F252EECE-3C83-DD3F-834D-6788FF60C14F}"/>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9B6E2E51-49C0-38D6-3F1B-774FE5930ABF}"/>
              </a:ext>
            </a:extLst>
          </p:cNvPr>
          <p:cNvSpPr>
            <a:spLocks noGrp="1"/>
          </p:cNvSpPr>
          <p:nvPr>
            <p:ph type="sldNum" sz="quarter" idx="12"/>
          </p:nvPr>
        </p:nvSpPr>
        <p:spPr/>
        <p:txBody>
          <a:bodyPr/>
          <a:lstStyle/>
          <a:p>
            <a:fld id="{58FB4751-880F-D840-AAA9-3A15815CC996}" type="slidenum">
              <a:rPr lang="en-US" smtClean="0"/>
              <a:t>10</a:t>
            </a:fld>
            <a:endParaRPr lang="en-US" dirty="0"/>
          </a:p>
        </p:txBody>
      </p:sp>
    </p:spTree>
    <p:extLst>
      <p:ext uri="{BB962C8B-B14F-4D97-AF65-F5344CB8AC3E}">
        <p14:creationId xmlns:p14="http://schemas.microsoft.com/office/powerpoint/2010/main" val="4212111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p:txBody>
          <a:bodyPr/>
          <a:lstStyle/>
          <a:p>
            <a:r>
              <a:rPr lang="en-US" dirty="0"/>
              <a:t>summary</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a:xfrm>
            <a:off x="576071" y="1992288"/>
            <a:ext cx="4572000" cy="4070729"/>
          </a:xfrm>
        </p:spPr>
        <p:txBody>
          <a:bodyPr>
            <a:normAutofit fontScale="92500"/>
          </a:bodyPr>
          <a:lstStyle/>
          <a:p>
            <a:pPr lvl="0" algn="just">
              <a:lnSpc>
                <a:spcPct val="150000"/>
              </a:lnSpc>
              <a:buSzPts val="1440"/>
            </a:pPr>
            <a:r>
              <a:rPr lang="en-US" b="1"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sym typeface="Arial"/>
              </a:rPr>
              <a:t>D</a:t>
            </a:r>
            <a:r>
              <a:rPr lang="en-US" sz="1800" b="1"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sym typeface="Arial"/>
              </a:rPr>
              <a:t>ifferent stages of deployment</a:t>
            </a:r>
          </a:p>
          <a:p>
            <a:pPr marL="285750" lvl="0" indent="-285750">
              <a:lnSpc>
                <a:spcPct val="150000"/>
              </a:lnSpc>
              <a:buSzPts val="1440"/>
              <a:buFont typeface="Wingdings" panose="05000000000000000000" pitchFamily="2" charset="2"/>
              <a:buChar char="v"/>
            </a:pPr>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endParaRPr>
          </a:p>
          <a:p>
            <a:pPr marL="285750" lvl="0" indent="-285750">
              <a:lnSpc>
                <a:spcPct val="150000"/>
              </a:lnSpc>
              <a:buSzPts val="1440"/>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sym typeface="Arial"/>
              </a:rPr>
              <a:t>A server is created in Flask which just displays a single web page and runs the uplink code via threading thereby  creating a server. The code was pushed to </a:t>
            </a:r>
            <a:r>
              <a:rPr lang="en-US" dirty="0" err="1">
                <a:latin typeface="Calibri" panose="020F0502020204030204" pitchFamily="34" charset="0"/>
                <a:ea typeface="Calibri" panose="020F0502020204030204" pitchFamily="34" charset="0"/>
                <a:cs typeface="Calibri" panose="020F0502020204030204" pitchFamily="34" charset="0"/>
                <a:sym typeface="Arial"/>
              </a:rPr>
              <a:t>Github</a:t>
            </a:r>
            <a:r>
              <a:rPr lang="en-US" dirty="0">
                <a:latin typeface="Calibri" panose="020F0502020204030204" pitchFamily="34" charset="0"/>
                <a:ea typeface="Calibri" panose="020F0502020204030204" pitchFamily="34" charset="0"/>
                <a:cs typeface="Calibri" panose="020F0502020204030204" pitchFamily="34" charset="0"/>
                <a:sym typeface="Arial"/>
              </a:rPr>
              <a:t>.</a:t>
            </a:r>
          </a:p>
          <a:p>
            <a:pPr marL="368300" lvl="0" indent="-285750">
              <a:lnSpc>
                <a:spcPct val="150000"/>
              </a:lnSpc>
              <a:spcBef>
                <a:spcPts val="960"/>
              </a:spcBef>
              <a:buSzPts val="2300"/>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sym typeface="Arial"/>
              </a:rPr>
              <a:t>The pipeline was created on </a:t>
            </a:r>
            <a:r>
              <a:rPr lang="en-US" dirty="0" err="1">
                <a:latin typeface="Calibri" panose="020F0502020204030204" pitchFamily="34" charset="0"/>
                <a:ea typeface="Calibri" panose="020F0502020204030204" pitchFamily="34" charset="0"/>
                <a:cs typeface="Calibri" panose="020F0502020204030204" pitchFamily="34" charset="0"/>
                <a:sym typeface="Arial"/>
              </a:rPr>
              <a:t>AWSwith</a:t>
            </a:r>
            <a:r>
              <a:rPr lang="en-US" dirty="0">
                <a:latin typeface="Calibri" panose="020F0502020204030204" pitchFamily="34" charset="0"/>
                <a:ea typeface="Calibri" panose="020F0502020204030204" pitchFamily="34" charset="0"/>
                <a:cs typeface="Calibri" panose="020F0502020204030204" pitchFamily="34" charset="0"/>
                <a:sym typeface="Arial"/>
              </a:rPr>
              <a:t> the </a:t>
            </a:r>
            <a:r>
              <a:rPr lang="en-US" dirty="0" err="1">
                <a:latin typeface="Calibri" panose="020F0502020204030204" pitchFamily="34" charset="0"/>
                <a:ea typeface="Calibri" panose="020F0502020204030204" pitchFamily="34" charset="0"/>
                <a:cs typeface="Calibri" panose="020F0502020204030204" pitchFamily="34" charset="0"/>
                <a:sym typeface="Arial"/>
              </a:rPr>
              <a:t>Github</a:t>
            </a:r>
            <a:r>
              <a:rPr lang="en-US" dirty="0">
                <a:latin typeface="Calibri" panose="020F0502020204030204" pitchFamily="34" charset="0"/>
                <a:ea typeface="Calibri" panose="020F0502020204030204" pitchFamily="34" charset="0"/>
                <a:cs typeface="Calibri" panose="020F0502020204030204" pitchFamily="34" charset="0"/>
                <a:sym typeface="Arial"/>
              </a:rPr>
              <a:t>.</a:t>
            </a:r>
          </a:p>
          <a:p>
            <a:pPr marL="368300" lvl="0" indent="-285750">
              <a:lnSpc>
                <a:spcPct val="150000"/>
              </a:lnSpc>
              <a:spcBef>
                <a:spcPts val="960"/>
              </a:spcBef>
              <a:buSzPts val="2300"/>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sym typeface="Arial"/>
              </a:rPr>
              <a:t>Then the project was deployed on the AWS.</a:t>
            </a:r>
          </a:p>
          <a:p>
            <a:endParaRPr lang="en-US" dirty="0"/>
          </a:p>
        </p:txBody>
      </p:sp>
      <p:pic>
        <p:nvPicPr>
          <p:cNvPr id="8" name="Picture Placeholder 7" descr="Person harvesting lettuce from a garden">
            <a:extLst>
              <a:ext uri="{FF2B5EF4-FFF2-40B4-BE49-F238E27FC236}">
                <a16:creationId xmlns:a16="http://schemas.microsoft.com/office/drawing/2014/main" id="{71DAFD00-5660-EAA6-4DE3-83F373055A99}"/>
              </a:ext>
            </a:extLst>
          </p:cNvPr>
          <p:cNvPicPr>
            <a:picLocks noGrp="1" noChangeAspect="1"/>
          </p:cNvPicPr>
          <p:nvPr>
            <p:ph type="pic" idx="1"/>
          </p:nvPr>
        </p:nvPicPr>
        <p:blipFill>
          <a:blip r:embed="rId2"/>
          <a:srcRect l="32" r="32"/>
          <a:stretch>
            <a:fillRect/>
          </a:stretch>
        </p:blipFill>
        <p:spPr/>
      </p:pic>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p:txBody>
          <a:bodyPr/>
          <a:lstStyle/>
          <a:p>
            <a:r>
              <a:rPr lang="en-US" dirty="0"/>
              <a:t>20XX</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11</a:t>
            </a:fld>
            <a:endParaRPr lang="en-US" dirty="0"/>
          </a:p>
        </p:txBody>
      </p:sp>
    </p:spTree>
    <p:extLst>
      <p:ext uri="{BB962C8B-B14F-4D97-AF65-F5344CB8AC3E}">
        <p14:creationId xmlns:p14="http://schemas.microsoft.com/office/powerpoint/2010/main" val="3418206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normAutofit/>
          </a:bodyPr>
          <a:lstStyle/>
          <a:p>
            <a:r>
              <a:rPr lang="en-US" sz="3200" dirty="0"/>
              <a:t>B.J.L.Smitha</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lstStyle/>
          <a:p>
            <a:pPr algn="just"/>
            <a:r>
              <a:rPr lang="en-US" sz="2400" b="1" dirty="0">
                <a:latin typeface="Calibri" panose="020F0502020204030204" pitchFamily="34" charset="0"/>
                <a:ea typeface="Calibri" panose="020F0502020204030204" pitchFamily="34" charset="0"/>
                <a:cs typeface="Calibri" panose="020F0502020204030204" pitchFamily="34" charset="0"/>
              </a:rPr>
              <a:t>Objective:</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Development of a predictive Regressor model to find premium of insurance one has to pay depending on conditions mentioned. This model requires certain set of information like Age of the Person, Gender, Number of Children, Region where the person resides, whether the person is a Smoker or Not and the person’s Body Mass Index (BMI).</a:t>
            </a:r>
          </a:p>
          <a:p>
            <a:endParaRPr lang="en-US" dirty="0"/>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p:pic>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2</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1970843" y="2201662"/>
            <a:ext cx="7910003" cy="2565647"/>
          </a:xfrm>
        </p:spPr>
        <p:txBody>
          <a:bodyPr/>
          <a:lstStyle/>
          <a:p>
            <a:pPr algn="just"/>
            <a:r>
              <a:rPr lang="en-US" sz="44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RESULT:</a:t>
            </a:r>
            <a:br>
              <a:rPr lang="en-US" sz="7200" b="1" dirty="0">
                <a:solidFill>
                  <a:srgbClr val="FFC000"/>
                </a:solidFill>
                <a:latin typeface="Calibri" panose="020F0502020204030204" pitchFamily="34" charset="0"/>
                <a:ea typeface="Calibri" panose="020F0502020204030204" pitchFamily="34" charset="0"/>
                <a:cs typeface="Calibri" panose="020F0502020204030204" pitchFamily="34" charset="0"/>
              </a:rPr>
            </a:br>
            <a:r>
              <a:rPr lang="en-US" sz="20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The model predicts the premium the user has to shell to secure their family against medical expenses.</a:t>
            </a:r>
          </a:p>
        </p:txBody>
      </p:sp>
    </p:spTree>
    <p:extLst>
      <p:ext uri="{BB962C8B-B14F-4D97-AF65-F5344CB8AC3E}">
        <p14:creationId xmlns:p14="http://schemas.microsoft.com/office/powerpoint/2010/main" val="52000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9CC48-441C-F558-FE43-4162D1DB4C6A}"/>
              </a:ext>
            </a:extLst>
          </p:cNvPr>
          <p:cNvSpPr>
            <a:spLocks noGrp="1"/>
          </p:cNvSpPr>
          <p:nvPr>
            <p:ph type="title"/>
          </p:nvPr>
        </p:nvSpPr>
        <p:spPr>
          <a:xfrm>
            <a:off x="676507" y="-691375"/>
            <a:ext cx="9121698" cy="1865970"/>
          </a:xfrm>
        </p:spPr>
        <p:txBody>
          <a:bodyPr/>
          <a:lstStyle/>
          <a:p>
            <a:r>
              <a:rPr lang="en-US" b="1" dirty="0">
                <a:solidFill>
                  <a:schemeClr val="tx2"/>
                </a:solidFill>
                <a:latin typeface="Calibri" panose="020F0502020204030204" pitchFamily="34" charset="0"/>
                <a:ea typeface="Calibri" panose="020F0502020204030204" pitchFamily="34" charset="0"/>
                <a:cs typeface="Calibri" panose="020F0502020204030204" pitchFamily="34" charset="0"/>
              </a:rPr>
              <a:t>Architecture</a:t>
            </a:r>
            <a:endParaRPr lang="en-IN" dirty="0">
              <a:solidFill>
                <a:schemeClr val="tx2"/>
              </a:solidFill>
            </a:endParaRPr>
          </a:p>
        </p:txBody>
      </p:sp>
      <p:sp>
        <p:nvSpPr>
          <p:cNvPr id="3" name="Text Placeholder 2">
            <a:extLst>
              <a:ext uri="{FF2B5EF4-FFF2-40B4-BE49-F238E27FC236}">
                <a16:creationId xmlns:a16="http://schemas.microsoft.com/office/drawing/2014/main" id="{E38B521E-16B1-1BA6-A6AF-1152BE530195}"/>
              </a:ext>
            </a:extLst>
          </p:cNvPr>
          <p:cNvSpPr>
            <a:spLocks noGrp="1"/>
          </p:cNvSpPr>
          <p:nvPr>
            <p:ph type="body" idx="1"/>
          </p:nvPr>
        </p:nvSpPr>
        <p:spPr>
          <a:xfrm>
            <a:off x="4274634" y="1070517"/>
            <a:ext cx="5999356" cy="4332929"/>
          </a:xfrm>
        </p:spPr>
        <p:txBody>
          <a:bodyPr/>
          <a:lstStyle/>
          <a:p>
            <a:endParaRPr lang="en-IN" dirty="0"/>
          </a:p>
        </p:txBody>
      </p:sp>
      <p:graphicFrame>
        <p:nvGraphicFramePr>
          <p:cNvPr id="4" name="Content Placeholder 7">
            <a:extLst>
              <a:ext uri="{FF2B5EF4-FFF2-40B4-BE49-F238E27FC236}">
                <a16:creationId xmlns:a16="http://schemas.microsoft.com/office/drawing/2014/main" id="{F0369C2F-41C5-C03C-6374-94E96289205D}"/>
              </a:ext>
            </a:extLst>
          </p:cNvPr>
          <p:cNvGraphicFramePr>
            <a:graphicFrameLocks noGrp="1"/>
          </p:cNvGraphicFramePr>
          <p:nvPr>
            <p:extLst>
              <p:ext uri="{D42A27DB-BD31-4B8C-83A1-F6EECF244321}">
                <p14:modId xmlns:p14="http://schemas.microsoft.com/office/powerpoint/2010/main" val="3337314277"/>
              </p:ext>
            </p:extLst>
          </p:nvPr>
        </p:nvGraphicFramePr>
        <p:xfrm>
          <a:off x="1590908" y="1226634"/>
          <a:ext cx="2817542" cy="35386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9DBF3134-C567-B55F-BDB1-429CA116A97A}"/>
              </a:ext>
            </a:extLst>
          </p:cNvPr>
          <p:cNvGraphicFramePr/>
          <p:nvPr>
            <p:extLst>
              <p:ext uri="{D42A27DB-BD31-4B8C-83A1-F6EECF244321}">
                <p14:modId xmlns:p14="http://schemas.microsoft.com/office/powerpoint/2010/main" val="2511980789"/>
              </p:ext>
            </p:extLst>
          </p:nvPr>
        </p:nvGraphicFramePr>
        <p:xfrm>
          <a:off x="4505094" y="1226634"/>
          <a:ext cx="5768896" cy="39769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5883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p:txBody>
          <a:bodyPr/>
          <a:lstStyle/>
          <a:p>
            <a:r>
              <a:rPr lang="en-US" dirty="0"/>
              <a:t>DATA INJETION</a:t>
            </a:r>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p:txBody>
          <a:bodyPr>
            <a:normAutofit/>
          </a:bodyPr>
          <a:lstStyle/>
          <a:p>
            <a:pPr marL="342900" indent="-342900" algn="l">
              <a:buFont typeface="Wingdings" panose="05000000000000000000" pitchFamily="2" charset="2"/>
              <a:buChar char="v"/>
            </a:pPr>
            <a:r>
              <a:rPr lang="en-US" sz="1800" dirty="0"/>
              <a:t>Csvfile: The data is in the format of csv </a:t>
            </a:r>
            <a:r>
              <a:rPr lang="en-US" sz="1800" dirty="0" err="1"/>
              <a:t>file.We</a:t>
            </a:r>
            <a:r>
              <a:rPr lang="en-US" sz="1800" dirty="0"/>
              <a:t> Database used  here is mongo dB to insert the data from csv file</a:t>
            </a:r>
          </a:p>
          <a:p>
            <a:pPr marL="342900" indent="-342900" algn="l">
              <a:buFont typeface="Wingdings" panose="05000000000000000000" pitchFamily="2" charset="2"/>
              <a:buChar char="v"/>
            </a:pPr>
            <a:r>
              <a:rPr lang="en-US" sz="1800" dirty="0"/>
              <a:t>Data frame is created by pandas library running requirements.txt</a:t>
            </a:r>
          </a:p>
          <a:p>
            <a:pPr algn="l"/>
            <a:endParaRPr lang="en-US" sz="1800" dirty="0"/>
          </a:p>
          <a:p>
            <a:pPr algn="l"/>
            <a:endParaRPr lang="en-US" sz="1800" dirty="0"/>
          </a:p>
          <a:p>
            <a:pPr algn="l"/>
            <a:endParaRPr lang="en-US" sz="1800" dirty="0"/>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5</a:t>
            </a:fld>
            <a:endParaRPr lang="en-US" dirty="0"/>
          </a:p>
        </p:txBody>
      </p:sp>
    </p:spTree>
    <p:extLst>
      <p:ext uri="{BB962C8B-B14F-4D97-AF65-F5344CB8AC3E}">
        <p14:creationId xmlns:p14="http://schemas.microsoft.com/office/powerpoint/2010/main" val="1096717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607F3E-0335-03FF-159C-625C89411950}"/>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3A233CDB-1C14-984D-20C1-46A004AB5AF8}"/>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C228778-6045-667D-AE36-1EA03A17CF1E}"/>
              </a:ext>
            </a:extLst>
          </p:cNvPr>
          <p:cNvSpPr>
            <a:spLocks noGrp="1"/>
          </p:cNvSpPr>
          <p:nvPr>
            <p:ph type="sldNum" sz="quarter" idx="12"/>
          </p:nvPr>
        </p:nvSpPr>
        <p:spPr/>
        <p:txBody>
          <a:bodyPr/>
          <a:lstStyle/>
          <a:p>
            <a:fld id="{58FB4751-880F-D840-AAA9-3A15815CC996}" type="slidenum">
              <a:rPr lang="en-US" smtClean="0"/>
              <a:t>6</a:t>
            </a:fld>
            <a:endParaRPr lang="en-US" dirty="0"/>
          </a:p>
        </p:txBody>
      </p:sp>
      <p:sp>
        <p:nvSpPr>
          <p:cNvPr id="5" name="Text Placeholder 4">
            <a:extLst>
              <a:ext uri="{FF2B5EF4-FFF2-40B4-BE49-F238E27FC236}">
                <a16:creationId xmlns:a16="http://schemas.microsoft.com/office/drawing/2014/main" id="{BDE09112-C838-D2F6-C12F-0BA46DFF9841}"/>
              </a:ext>
            </a:extLst>
          </p:cNvPr>
          <p:cNvSpPr>
            <a:spLocks noGrp="1"/>
          </p:cNvSpPr>
          <p:nvPr>
            <p:ph type="body" sz="quarter" idx="13"/>
          </p:nvPr>
        </p:nvSpPr>
        <p:spPr/>
        <p:txBody>
          <a:bodyPr>
            <a:normAutofit fontScale="92500" lnSpcReduction="10000"/>
          </a:bodyPr>
          <a:lstStyle/>
          <a:p>
            <a:pPr marL="342900" indent="-342900" algn="l">
              <a:buFont typeface="Wingdings" panose="05000000000000000000" pitchFamily="2" charset="2"/>
              <a:buChar char="v"/>
            </a:pPr>
            <a:r>
              <a:rPr lang="en-IN" dirty="0"/>
              <a:t>Data transformation is used to transforming  the data in different forms of numeric data and categorical data</a:t>
            </a:r>
          </a:p>
          <a:p>
            <a:pPr algn="l"/>
            <a:endParaRPr lang="en-IN" dirty="0"/>
          </a:p>
          <a:p>
            <a:pPr marL="342900" indent="-342900" algn="l">
              <a:buFont typeface="Wingdings" panose="05000000000000000000" pitchFamily="2" charset="2"/>
              <a:buChar char="v"/>
            </a:pPr>
            <a:r>
              <a:rPr lang="en-IN" dirty="0"/>
              <a:t>Applying standard scalar, </a:t>
            </a:r>
            <a:r>
              <a:rPr lang="en-IN" dirty="0" err="1"/>
              <a:t>onehot</a:t>
            </a:r>
            <a:r>
              <a:rPr lang="en-IN" dirty="0"/>
              <a:t> encoder for encoding of data </a:t>
            </a:r>
          </a:p>
        </p:txBody>
      </p:sp>
      <p:sp>
        <p:nvSpPr>
          <p:cNvPr id="6" name="Title 5">
            <a:extLst>
              <a:ext uri="{FF2B5EF4-FFF2-40B4-BE49-F238E27FC236}">
                <a16:creationId xmlns:a16="http://schemas.microsoft.com/office/drawing/2014/main" id="{B1AEDF65-850A-B67F-E83C-8421C5CA4446}"/>
              </a:ext>
            </a:extLst>
          </p:cNvPr>
          <p:cNvSpPr>
            <a:spLocks noGrp="1"/>
          </p:cNvSpPr>
          <p:nvPr>
            <p:ph type="title"/>
          </p:nvPr>
        </p:nvSpPr>
        <p:spPr/>
        <p:txBody>
          <a:bodyPr/>
          <a:lstStyle/>
          <a:p>
            <a:r>
              <a:rPr lang="en-IN" dirty="0"/>
              <a:t>Data TRANSFORMATION</a:t>
            </a:r>
          </a:p>
        </p:txBody>
      </p:sp>
    </p:spTree>
    <p:extLst>
      <p:ext uri="{BB962C8B-B14F-4D97-AF65-F5344CB8AC3E}">
        <p14:creationId xmlns:p14="http://schemas.microsoft.com/office/powerpoint/2010/main" val="636266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D26C25-A1D5-B01D-6872-744AF3383B7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4C55A73-0FD4-D846-4BD7-C8A3CC2FFD8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1D819F80-827A-4C4D-C71C-2AE8E335730E}"/>
              </a:ext>
            </a:extLst>
          </p:cNvPr>
          <p:cNvSpPr>
            <a:spLocks noGrp="1"/>
          </p:cNvSpPr>
          <p:nvPr>
            <p:ph type="sldNum" sz="quarter" idx="12"/>
          </p:nvPr>
        </p:nvSpPr>
        <p:spPr/>
        <p:txBody>
          <a:bodyPr/>
          <a:lstStyle/>
          <a:p>
            <a:fld id="{58FB4751-880F-D840-AAA9-3A15815CC996}" type="slidenum">
              <a:rPr lang="en-US" smtClean="0"/>
              <a:t>7</a:t>
            </a:fld>
            <a:endParaRPr lang="en-US" dirty="0"/>
          </a:p>
        </p:txBody>
      </p:sp>
      <p:sp>
        <p:nvSpPr>
          <p:cNvPr id="5" name="Text Placeholder 4">
            <a:extLst>
              <a:ext uri="{FF2B5EF4-FFF2-40B4-BE49-F238E27FC236}">
                <a16:creationId xmlns:a16="http://schemas.microsoft.com/office/drawing/2014/main" id="{50163260-ADC4-1912-46EE-B3C4E82A71B4}"/>
              </a:ext>
            </a:extLst>
          </p:cNvPr>
          <p:cNvSpPr>
            <a:spLocks noGrp="1"/>
          </p:cNvSpPr>
          <p:nvPr>
            <p:ph type="body" sz="quarter" idx="13"/>
          </p:nvPr>
        </p:nvSpPr>
        <p:spPr/>
        <p:txBody>
          <a:bodyPr>
            <a:normAutofit fontScale="47500" lnSpcReduction="20000"/>
          </a:bodyPr>
          <a:lstStyle/>
          <a:p>
            <a:pPr algn="just">
              <a:lnSpc>
                <a:spcPct val="200000"/>
              </a:lnSpc>
            </a:pPr>
            <a:r>
              <a:rPr lang="en-US" dirty="0">
                <a:latin typeface="Calibri" panose="020F0502020204030204" pitchFamily="34" charset="0"/>
                <a:ea typeface="Calibri" panose="020F0502020204030204" pitchFamily="34" charset="0"/>
                <a:cs typeface="Calibri" panose="020F0502020204030204" pitchFamily="34" charset="0"/>
              </a:rPr>
              <a:t>1.The data in MONGODB database is imported to </a:t>
            </a:r>
            <a:r>
              <a:rPr lang="en-US" dirty="0" err="1">
                <a:latin typeface="Calibri" panose="020F0502020204030204" pitchFamily="34" charset="0"/>
                <a:ea typeface="Calibri" panose="020F0502020204030204" pitchFamily="34" charset="0"/>
                <a:cs typeface="Calibri" panose="020F0502020204030204" pitchFamily="34" charset="0"/>
              </a:rPr>
              <a:t>Jupyter</a:t>
            </a:r>
            <a:r>
              <a:rPr lang="en-US" dirty="0">
                <a:latin typeface="Calibri" panose="020F0502020204030204" pitchFamily="34" charset="0"/>
                <a:ea typeface="Calibri" panose="020F0502020204030204" pitchFamily="34" charset="0"/>
                <a:cs typeface="Calibri" panose="020F0502020204030204" pitchFamily="34" charset="0"/>
              </a:rPr>
              <a:t> notebook by using </a:t>
            </a:r>
            <a:r>
              <a:rPr lang="en-US" dirty="0" err="1">
                <a:latin typeface="Calibri" panose="020F0502020204030204" pitchFamily="34" charset="0"/>
                <a:ea typeface="Calibri" panose="020F0502020204030204" pitchFamily="34" charset="0"/>
                <a:cs typeface="Calibri" panose="020F0502020204030204" pitchFamily="34" charset="0"/>
              </a:rPr>
              <a:t>databaseurl</a:t>
            </a:r>
            <a:r>
              <a:rPr lang="en-US" dirty="0">
                <a:latin typeface="Calibri" panose="020F0502020204030204" pitchFamily="34" charset="0"/>
                <a:ea typeface="Calibri" panose="020F0502020204030204" pitchFamily="34" charset="0"/>
                <a:cs typeface="Calibri" panose="020F0502020204030204" pitchFamily="34" charset="0"/>
              </a:rPr>
              <a:t> using pandas</a:t>
            </a:r>
          </a:p>
          <a:p>
            <a:pPr algn="just">
              <a:lnSpc>
                <a:spcPct val="200000"/>
              </a:lnSpc>
            </a:pPr>
            <a:r>
              <a:rPr lang="en-US" dirty="0">
                <a:latin typeface="Calibri" panose="020F0502020204030204" pitchFamily="34" charset="0"/>
                <a:ea typeface="Calibri" panose="020F0502020204030204" pitchFamily="34" charset="0"/>
                <a:cs typeface="Calibri" panose="020F0502020204030204" pitchFamily="34" charset="0"/>
              </a:rPr>
              <a:t>2. In data preprocessing step, data is checked if there missing data, duplicate values, </a:t>
            </a:r>
          </a:p>
          <a:p>
            <a:pPr algn="just">
              <a:lnSpc>
                <a:spcPct val="200000"/>
              </a:lnSpc>
            </a:pPr>
            <a:r>
              <a:rPr lang="en-US" dirty="0">
                <a:latin typeface="Calibri" panose="020F0502020204030204" pitchFamily="34" charset="0"/>
                <a:ea typeface="Calibri" panose="020F0502020204030204" pitchFamily="34" charset="0"/>
                <a:cs typeface="Calibri" panose="020F0502020204030204" pitchFamily="34" charset="0"/>
              </a:rPr>
              <a:t>and datatypes of each feature. In our dataset, there was not any null and duplicate values.</a:t>
            </a:r>
          </a:p>
          <a:p>
            <a:pPr algn="just">
              <a:lnSpc>
                <a:spcPct val="200000"/>
              </a:lnSpc>
            </a:pPr>
            <a:r>
              <a:rPr lang="en-US" dirty="0">
                <a:latin typeface="Calibri" panose="020F0502020204030204" pitchFamily="34" charset="0"/>
                <a:ea typeface="Calibri" panose="020F0502020204030204" pitchFamily="34" charset="0"/>
                <a:cs typeface="Calibri" panose="020F0502020204030204" pitchFamily="34" charset="0"/>
              </a:rPr>
              <a:t>3. Once doing train and test splitting, pipeline containing Standard Scaler and One Hot Encoder </a:t>
            </a:r>
          </a:p>
          <a:p>
            <a:pPr algn="just">
              <a:lnSpc>
                <a:spcPct val="200000"/>
              </a:lnSpc>
            </a:pPr>
            <a:r>
              <a:rPr lang="en-US" dirty="0">
                <a:latin typeface="Calibri" panose="020F0502020204030204" pitchFamily="34" charset="0"/>
                <a:ea typeface="Calibri" panose="020F0502020204030204" pitchFamily="34" charset="0"/>
                <a:cs typeface="Calibri" panose="020F0502020204030204" pitchFamily="34" charset="0"/>
              </a:rPr>
              <a:t>was fitted to several models. </a:t>
            </a:r>
          </a:p>
          <a:p>
            <a:pPr algn="l"/>
            <a:endParaRPr lang="en-IN" dirty="0"/>
          </a:p>
        </p:txBody>
      </p:sp>
      <p:sp>
        <p:nvSpPr>
          <p:cNvPr id="6" name="Title 5">
            <a:extLst>
              <a:ext uri="{FF2B5EF4-FFF2-40B4-BE49-F238E27FC236}">
                <a16:creationId xmlns:a16="http://schemas.microsoft.com/office/drawing/2014/main" id="{8EB9A64D-3B78-AB8A-DDAD-8496F3FBFF83}"/>
              </a:ext>
            </a:extLst>
          </p:cNvPr>
          <p:cNvSpPr>
            <a:spLocks noGrp="1"/>
          </p:cNvSpPr>
          <p:nvPr>
            <p:ph type="title"/>
          </p:nvPr>
        </p:nvSpPr>
        <p:spPr/>
        <p:txBody>
          <a:bodyPr/>
          <a:lstStyle/>
          <a:p>
            <a:r>
              <a:rPr lang="en-IN" dirty="0"/>
              <a:t>MODEL TRAINING</a:t>
            </a:r>
          </a:p>
        </p:txBody>
      </p:sp>
    </p:spTree>
    <p:extLst>
      <p:ext uri="{BB962C8B-B14F-4D97-AF65-F5344CB8AC3E}">
        <p14:creationId xmlns:p14="http://schemas.microsoft.com/office/powerpoint/2010/main" val="298941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27196C-71D2-0F84-1540-FB49C4F8ED6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E0988BD1-F6A6-47B3-F0C0-0DCC9F731AE6}"/>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D5CE694C-29D3-0491-9AFA-0F24725A71A0}"/>
              </a:ext>
            </a:extLst>
          </p:cNvPr>
          <p:cNvSpPr>
            <a:spLocks noGrp="1"/>
          </p:cNvSpPr>
          <p:nvPr>
            <p:ph type="sldNum" sz="quarter" idx="12"/>
          </p:nvPr>
        </p:nvSpPr>
        <p:spPr/>
        <p:txBody>
          <a:bodyPr/>
          <a:lstStyle/>
          <a:p>
            <a:fld id="{58FB4751-880F-D840-AAA9-3A15815CC996}" type="slidenum">
              <a:rPr lang="en-US" smtClean="0"/>
              <a:t>8</a:t>
            </a:fld>
            <a:endParaRPr lang="en-US" dirty="0"/>
          </a:p>
        </p:txBody>
      </p:sp>
      <p:sp>
        <p:nvSpPr>
          <p:cNvPr id="5" name="Text Placeholder 4">
            <a:extLst>
              <a:ext uri="{FF2B5EF4-FFF2-40B4-BE49-F238E27FC236}">
                <a16:creationId xmlns:a16="http://schemas.microsoft.com/office/drawing/2014/main" id="{9C42D666-19C7-D868-4D3A-3435C54FE703}"/>
              </a:ext>
            </a:extLst>
          </p:cNvPr>
          <p:cNvSpPr>
            <a:spLocks noGrp="1"/>
          </p:cNvSpPr>
          <p:nvPr>
            <p:ph type="body" sz="quarter" idx="13"/>
          </p:nvPr>
        </p:nvSpPr>
        <p:spPr/>
        <p:txBody>
          <a:bodyPr>
            <a:normAutofit/>
          </a:bodyPr>
          <a:lstStyle/>
          <a:p>
            <a:pPr marL="285750" indent="-285750" algn="l">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Trained several machine models as a result we get R2 scores. The model with the highest accuracy on unseen            data was selected</a:t>
            </a:r>
            <a:r>
              <a:rPr lang="en-US" dirty="0">
                <a:latin typeface="Calibri" panose="020F0502020204030204" pitchFamily="34" charset="0"/>
                <a:ea typeface="Calibri" panose="020F0502020204030204" pitchFamily="34" charset="0"/>
                <a:cs typeface="Calibri" panose="020F0502020204030204" pitchFamily="34" charset="0"/>
              </a:rPr>
              <a:t>.</a:t>
            </a:r>
          </a:p>
          <a:p>
            <a:pPr marL="285750" indent="-285750" algn="just">
              <a:buFont typeface="Wingdings" panose="05000000000000000000" pitchFamily="2" charset="2"/>
              <a:buChar char="v"/>
            </a:pPr>
            <a:r>
              <a:rPr lang="en-US" sz="1600" dirty="0">
                <a:latin typeface="Calibri" panose="020F0502020204030204" pitchFamily="34" charset="0"/>
                <a:ea typeface="Calibri" panose="020F0502020204030204" pitchFamily="34" charset="0"/>
                <a:cs typeface="Calibri" panose="020F0502020204030204" pitchFamily="34" charset="0"/>
                <a:sym typeface="Arial"/>
              </a:rPr>
              <a:t>The model is made in such a way to maximize the accuracy and also other performance metrics so that the predictions are as accurate.</a:t>
            </a:r>
            <a:endParaRPr lang="en-US" dirty="0">
              <a:latin typeface="Calibri" panose="020F0502020204030204" pitchFamily="34" charset="0"/>
              <a:ea typeface="Calibri" panose="020F0502020204030204" pitchFamily="34" charset="0"/>
              <a:cs typeface="Calibri" panose="020F0502020204030204" pitchFamily="34" charset="0"/>
              <a:sym typeface="Arial"/>
            </a:endParaRPr>
          </a:p>
          <a:p>
            <a:pPr marL="285750" indent="-285750" algn="l">
              <a:buFont typeface="Wingdings" panose="05000000000000000000" pitchFamily="2" charset="2"/>
              <a:buChar char="v"/>
            </a:pPr>
            <a:endParaRPr lang="en-US" sz="2100"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
        <p:nvSpPr>
          <p:cNvPr id="6" name="Title 5">
            <a:extLst>
              <a:ext uri="{FF2B5EF4-FFF2-40B4-BE49-F238E27FC236}">
                <a16:creationId xmlns:a16="http://schemas.microsoft.com/office/drawing/2014/main" id="{8678C330-7763-925B-C019-2739AD2613A4}"/>
              </a:ext>
            </a:extLst>
          </p:cNvPr>
          <p:cNvSpPr>
            <a:spLocks noGrp="1"/>
          </p:cNvSpPr>
          <p:nvPr>
            <p:ph type="title"/>
          </p:nvPr>
        </p:nvSpPr>
        <p:spPr/>
        <p:txBody>
          <a:bodyPr/>
          <a:lstStyle/>
          <a:p>
            <a:r>
              <a:rPr lang="en-IN" dirty="0"/>
              <a:t>MODELSELECTION AND Prediction</a:t>
            </a:r>
          </a:p>
        </p:txBody>
      </p:sp>
    </p:spTree>
    <p:extLst>
      <p:ext uri="{BB962C8B-B14F-4D97-AF65-F5344CB8AC3E}">
        <p14:creationId xmlns:p14="http://schemas.microsoft.com/office/powerpoint/2010/main" val="1570395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p:txBody>
          <a:bodyPr/>
          <a:lstStyle/>
          <a:p>
            <a:r>
              <a:rPr lang="en-US" dirty="0"/>
              <a:t>Questions and Answers</a:t>
            </a:r>
          </a:p>
        </p:txBody>
      </p:sp>
      <p:graphicFrame>
        <p:nvGraphicFramePr>
          <p:cNvPr id="14" name="Content Placeholder 3" descr="Timeline Placeholder ">
            <a:extLst>
              <a:ext uri="{FF2B5EF4-FFF2-40B4-BE49-F238E27FC236}">
                <a16:creationId xmlns:a16="http://schemas.microsoft.com/office/drawing/2014/main" id="{8B282638-605F-AABF-CB34-2453951B1089}"/>
              </a:ext>
            </a:extLst>
          </p:cNvPr>
          <p:cNvGraphicFramePr>
            <a:graphicFrameLocks noGrp="1"/>
          </p:cNvGraphicFramePr>
          <p:nvPr>
            <p:ph idx="1"/>
            <p:extLst>
              <p:ext uri="{D42A27DB-BD31-4B8C-83A1-F6EECF244321}">
                <p14:modId xmlns:p14="http://schemas.microsoft.com/office/powerpoint/2010/main" val="2792645894"/>
              </p:ext>
            </p:extLst>
          </p:nvPr>
        </p:nvGraphicFramePr>
        <p:xfrm>
          <a:off x="576263" y="1901825"/>
          <a:ext cx="10515600" cy="3876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9</a:t>
            </a:fld>
            <a:endParaRPr lang="en-US" dirty="0"/>
          </a:p>
        </p:txBody>
      </p:sp>
    </p:spTree>
    <p:extLst>
      <p:ext uri="{BB962C8B-B14F-4D97-AF65-F5344CB8AC3E}">
        <p14:creationId xmlns:p14="http://schemas.microsoft.com/office/powerpoint/2010/main" val="1234133501"/>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F6C2ABF3-C322-42BE-B48A-63C78EC4C218}"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07964E6-3618-4106-9F0D-0B5B9150681B}">
  <ds:schemaRefs>
    <ds:schemaRef ds:uri="http://schemas.microsoft.com/sharepoint/v3/contenttype/forms"/>
  </ds:schemaRefs>
</ds:datastoreItem>
</file>

<file path=customXml/itemProps2.xml><?xml version="1.0" encoding="utf-8"?>
<ds:datastoreItem xmlns:ds="http://schemas.openxmlformats.org/officeDocument/2006/customXml" ds:itemID="{713FD1EE-2EF1-42E3-9260-53F7A9198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9A499FA-9FE2-4A54-8493-B62A0ECF167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{65C0FDAF-149F-464D-B522-EFA4BFC5CFFC}tf11964407_win32</Template>
  <TotalTime>93</TotalTime>
  <Words>561</Words>
  <Application>Microsoft Office PowerPoint</Application>
  <PresentationFormat>Widescreen</PresentationFormat>
  <Paragraphs>87</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Courier New</vt:lpstr>
      <vt:lpstr>Gill Sans Nova</vt:lpstr>
      <vt:lpstr>Gill Sans Nova Light</vt:lpstr>
      <vt:lpstr>Sagona Book</vt:lpstr>
      <vt:lpstr>Wingdings</vt:lpstr>
      <vt:lpstr>Custom</vt:lpstr>
      <vt:lpstr>Insurance Prediction</vt:lpstr>
      <vt:lpstr>introduction</vt:lpstr>
      <vt:lpstr>RESULT: The model predicts the premium the user has to shell to secure their family against medical expenses.</vt:lpstr>
      <vt:lpstr>Architecture</vt:lpstr>
      <vt:lpstr>DATA INJETION</vt:lpstr>
      <vt:lpstr>Data TRANSFORMATION</vt:lpstr>
      <vt:lpstr>MODEL TRAINING</vt:lpstr>
      <vt:lpstr>MODELSELECTION AND Prediction</vt:lpstr>
      <vt:lpstr>Questions and Answers</vt:lpstr>
      <vt:lpstr> How was prediction done?</vt:lpstr>
      <vt:lpstr>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Prediction</dc:title>
  <dc:creator>Pavan D</dc:creator>
  <cp:lastModifiedBy>Pavan D</cp:lastModifiedBy>
  <cp:revision>4</cp:revision>
  <dcterms:created xsi:type="dcterms:W3CDTF">2023-08-30T04:19:46Z</dcterms:created>
  <dcterms:modified xsi:type="dcterms:W3CDTF">2023-08-30T05:53:26Z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