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26C0"/>
    <a:srgbClr val="59CB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A988C-9651-4D35-B137-09684257CE67}" type="datetimeFigureOut">
              <a:rPr lang="hu-HU" smtClean="0"/>
              <a:t>2024.02.27.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D761-E5C3-4865-BB59-4C70C3F0CF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593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A988C-9651-4D35-B137-09684257CE67}" type="datetimeFigureOut">
              <a:rPr lang="hu-HU" smtClean="0"/>
              <a:t>2024.02.27.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D761-E5C3-4865-BB59-4C70C3F0CF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3578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A988C-9651-4D35-B137-09684257CE67}" type="datetimeFigureOut">
              <a:rPr lang="hu-HU" smtClean="0"/>
              <a:t>2024.02.27.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D761-E5C3-4865-BB59-4C70C3F0CF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5406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A988C-9651-4D35-B137-09684257CE67}" type="datetimeFigureOut">
              <a:rPr lang="hu-HU" smtClean="0"/>
              <a:t>2024.02.27.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D761-E5C3-4865-BB59-4C70C3F0CF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1493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A988C-9651-4D35-B137-09684257CE67}" type="datetimeFigureOut">
              <a:rPr lang="hu-HU" smtClean="0"/>
              <a:t>2024.02.27.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D761-E5C3-4865-BB59-4C70C3F0CF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4734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A988C-9651-4D35-B137-09684257CE67}" type="datetimeFigureOut">
              <a:rPr lang="hu-HU" smtClean="0"/>
              <a:t>2024.02.27.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D761-E5C3-4865-BB59-4C70C3F0CF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6374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A988C-9651-4D35-B137-09684257CE67}" type="datetimeFigureOut">
              <a:rPr lang="hu-HU" smtClean="0"/>
              <a:t>2024.02.27.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D761-E5C3-4865-BB59-4C70C3F0CF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0915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A988C-9651-4D35-B137-09684257CE67}" type="datetimeFigureOut">
              <a:rPr lang="hu-HU" smtClean="0"/>
              <a:t>2024.02.27.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D761-E5C3-4865-BB59-4C70C3F0CF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5511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A988C-9651-4D35-B137-09684257CE67}" type="datetimeFigureOut">
              <a:rPr lang="hu-HU" smtClean="0"/>
              <a:t>2024.02.27.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D761-E5C3-4865-BB59-4C70C3F0CF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051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A988C-9651-4D35-B137-09684257CE67}" type="datetimeFigureOut">
              <a:rPr lang="hu-HU" smtClean="0"/>
              <a:t>2024.02.27.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D761-E5C3-4865-BB59-4C70C3F0CF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876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A988C-9651-4D35-B137-09684257CE67}" type="datetimeFigureOut">
              <a:rPr lang="hu-HU" smtClean="0"/>
              <a:t>2024.02.27.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D761-E5C3-4865-BB59-4C70C3F0CF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8232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">
              <a:schemeClr val="accent6"/>
            </a:gs>
            <a:gs pos="34000">
              <a:schemeClr val="accent5"/>
            </a:gs>
            <a:gs pos="61000">
              <a:srgbClr val="66B7B9"/>
            </a:gs>
            <a:gs pos="100000">
              <a:srgbClr val="C026C0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A988C-9651-4D35-B137-09684257CE67}" type="datetimeFigureOut">
              <a:rPr lang="hu-HU" smtClean="0"/>
              <a:t>2024.02.27.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2D761-E5C3-4865-BB59-4C70C3F0CF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4443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err="1" smtClean="0"/>
              <a:t>Vigenère-rejtjel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Kovács János 12.d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33372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6000" dirty="0" smtClean="0">
                <a:latin typeface="Arial Rounded MT Bold" panose="020F0704030504030204" pitchFamily="34" charset="0"/>
              </a:rPr>
              <a:t>Magáról a titkosításról</a:t>
            </a:r>
            <a:endParaRPr lang="hu-HU" sz="6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3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14" y="1198475"/>
            <a:ext cx="4400000" cy="5371429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053" y="252081"/>
            <a:ext cx="8297433" cy="676369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981" y="3465032"/>
            <a:ext cx="8297433" cy="419158"/>
          </a:xfrm>
          <a:prstGeom prst="rect">
            <a:avLst/>
          </a:prstGeom>
        </p:spPr>
      </p:pic>
      <p:sp>
        <p:nvSpPr>
          <p:cNvPr id="6" name="Lefelé nyíl 5"/>
          <p:cNvSpPr/>
          <p:nvPr/>
        </p:nvSpPr>
        <p:spPr>
          <a:xfrm>
            <a:off x="7064989" y="1803732"/>
            <a:ext cx="1173708" cy="1201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533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Candara" panose="020E0502030303020204" pitchFamily="34" charset="0"/>
              </a:rPr>
              <a:t>Mi a feladatunk?</a:t>
            </a:r>
            <a:endParaRPr lang="hu-HU" dirty="0">
              <a:latin typeface="Candara" panose="020E0502030303020204" pitchFamily="34" charset="0"/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1078173" y="1690688"/>
            <a:ext cx="99628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4000" dirty="0" smtClean="0">
                <a:latin typeface="Arial Black" panose="020B0A04020102020204" pitchFamily="34" charset="0"/>
                <a:cs typeface="Aharoni" panose="02010803020104030203" pitchFamily="2" charset="-79"/>
              </a:rPr>
              <a:t>Az, hogy ezt egy C# programban szemléltessük.</a:t>
            </a:r>
            <a:endParaRPr lang="hu-HU" sz="4000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6307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Maga a módszer:</a:t>
            </a:r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4462"/>
            <a:ext cx="75628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49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6129"/>
            <a:ext cx="911542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299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942" y="2663310"/>
            <a:ext cx="66579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613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299" y="0"/>
            <a:ext cx="5674351" cy="720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004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937" y="0"/>
            <a:ext cx="6086475" cy="737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783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Vörös–narancs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27</Words>
  <Application>Microsoft Office PowerPoint</Application>
  <PresentationFormat>Szélesvásznú</PresentationFormat>
  <Paragraphs>6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7" baseType="lpstr">
      <vt:lpstr>Aharoni</vt:lpstr>
      <vt:lpstr>Arial</vt:lpstr>
      <vt:lpstr>Arial Black</vt:lpstr>
      <vt:lpstr>Arial Rounded MT Bold</vt:lpstr>
      <vt:lpstr>Calibri</vt:lpstr>
      <vt:lpstr>Calibri Light</vt:lpstr>
      <vt:lpstr>Candara</vt:lpstr>
      <vt:lpstr>Office-téma</vt:lpstr>
      <vt:lpstr>Vigenère-rejtjel</vt:lpstr>
      <vt:lpstr>Magáról a titkosításról</vt:lpstr>
      <vt:lpstr>PowerPoint bemutató</vt:lpstr>
      <vt:lpstr>Mi a feladatunk?</vt:lpstr>
      <vt:lpstr>Maga a módszer:</vt:lpstr>
      <vt:lpstr>PowerPoint bemutató</vt:lpstr>
      <vt:lpstr>PowerPoint bemutató</vt:lpstr>
      <vt:lpstr>PowerPoint bemutató</vt:lpstr>
      <vt:lpstr>PowerPoint bemutató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Vigenère-rejtjel</dc:title>
  <dc:creator>Jancsinca</dc:creator>
  <cp:lastModifiedBy>Jancsinca</cp:lastModifiedBy>
  <cp:revision>6</cp:revision>
  <dcterms:created xsi:type="dcterms:W3CDTF">2024-02-27T16:29:39Z</dcterms:created>
  <dcterms:modified xsi:type="dcterms:W3CDTF">2024-02-27T21:17:37Z</dcterms:modified>
</cp:coreProperties>
</file>