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57" r:id="rId4"/>
    <p:sldId id="258" r:id="rId5"/>
    <p:sldId id="259" r:id="rId6"/>
    <p:sldId id="260" r:id="rId7"/>
    <p:sldId id="262" r:id="rId8"/>
    <p:sldId id="266" r:id="rId9"/>
    <p:sldId id="264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138"/>
    <a:srgbClr val="FF6600"/>
    <a:srgbClr val="4253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92" y="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06FC-3BA6-41F5-8BE7-EC2A4F15D923}" type="datetimeFigureOut">
              <a:rPr lang="es-PE" smtClean="0"/>
              <a:t>13/12/17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FA25-767B-489F-808B-4E4D486724A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066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06FC-3BA6-41F5-8BE7-EC2A4F15D923}" type="datetimeFigureOut">
              <a:rPr lang="es-PE" smtClean="0"/>
              <a:t>13/12/17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FA25-767B-489F-808B-4E4D486724A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567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06FC-3BA6-41F5-8BE7-EC2A4F15D923}" type="datetimeFigureOut">
              <a:rPr lang="es-PE" smtClean="0"/>
              <a:t>13/12/17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FA25-767B-489F-808B-4E4D486724A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274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06FC-3BA6-41F5-8BE7-EC2A4F15D923}" type="datetimeFigureOut">
              <a:rPr lang="es-PE" smtClean="0"/>
              <a:t>13/12/17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FA25-767B-489F-808B-4E4D486724A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557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06FC-3BA6-41F5-8BE7-EC2A4F15D923}" type="datetimeFigureOut">
              <a:rPr lang="es-PE" smtClean="0"/>
              <a:t>13/12/17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FA25-767B-489F-808B-4E4D486724A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227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06FC-3BA6-41F5-8BE7-EC2A4F15D923}" type="datetimeFigureOut">
              <a:rPr lang="es-PE" smtClean="0"/>
              <a:t>13/12/17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FA25-767B-489F-808B-4E4D486724A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50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06FC-3BA6-41F5-8BE7-EC2A4F15D923}" type="datetimeFigureOut">
              <a:rPr lang="es-PE" smtClean="0"/>
              <a:t>13/12/17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FA25-767B-489F-808B-4E4D486724A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892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06FC-3BA6-41F5-8BE7-EC2A4F15D923}" type="datetimeFigureOut">
              <a:rPr lang="es-PE" smtClean="0"/>
              <a:t>13/12/17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FA25-767B-489F-808B-4E4D486724A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17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06FC-3BA6-41F5-8BE7-EC2A4F15D923}" type="datetimeFigureOut">
              <a:rPr lang="es-PE" smtClean="0"/>
              <a:t>13/12/17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FA25-767B-489F-808B-4E4D486724A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499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06FC-3BA6-41F5-8BE7-EC2A4F15D923}" type="datetimeFigureOut">
              <a:rPr lang="es-PE" smtClean="0"/>
              <a:t>13/12/17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FA25-767B-489F-808B-4E4D486724A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954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06FC-3BA6-41F5-8BE7-EC2A4F15D923}" type="datetimeFigureOut">
              <a:rPr lang="es-PE" smtClean="0"/>
              <a:t>13/12/17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FA25-767B-489F-808B-4E4D486724A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551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806FC-3BA6-41F5-8BE7-EC2A4F15D923}" type="datetimeFigureOut">
              <a:rPr lang="es-PE" smtClean="0"/>
              <a:t>13/12/17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9FA25-767B-489F-808B-4E4D486724A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511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73" y="0"/>
            <a:ext cx="12189630" cy="68580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529107" y="4817035"/>
            <a:ext cx="8241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4000" b="1" dirty="0" smtClean="0">
                <a:solidFill>
                  <a:srgbClr val="425365"/>
                </a:solidFill>
              </a:rPr>
              <a:t>[NOMBRE DE LA SOLUCIÓN]</a:t>
            </a:r>
          </a:p>
          <a:p>
            <a:pPr algn="r"/>
            <a:r>
              <a:rPr lang="es-PE" sz="4000" b="1" dirty="0" smtClean="0">
                <a:solidFill>
                  <a:srgbClr val="425365"/>
                </a:solidFill>
              </a:rPr>
              <a:t>[NOMBRE DEL EQUIPO]</a:t>
            </a:r>
            <a:endParaRPr lang="es-PE" sz="4000" b="1" dirty="0">
              <a:solidFill>
                <a:srgbClr val="4253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01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1392" b="6816"/>
          <a:stretch/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343274" y="107576"/>
            <a:ext cx="88487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b="1" dirty="0" smtClean="0">
                <a:solidFill>
                  <a:srgbClr val="FF6600"/>
                </a:solidFill>
              </a:rPr>
              <a:t>RECOMENDACIONES PARA LA FINAL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PE" sz="2400" b="1" dirty="0" smtClean="0">
              <a:solidFill>
                <a:srgbClr val="425365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sz="2400" b="1" dirty="0" smtClean="0">
                <a:solidFill>
                  <a:srgbClr val="425365"/>
                </a:solidFill>
              </a:rPr>
              <a:t>El pitch debe durar un máximo de 3 minutos.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sz="2400" b="1" dirty="0" smtClean="0">
                <a:solidFill>
                  <a:srgbClr val="425365"/>
                </a:solidFill>
              </a:rPr>
              <a:t>Habrán 3 minutos de preguntas por parte de los jueces.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sz="2400" b="1" dirty="0" smtClean="0">
                <a:solidFill>
                  <a:srgbClr val="425365"/>
                </a:solidFill>
              </a:rPr>
              <a:t>No es necesario mencionar el problema, expliquen directamente la solución que han creado.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sz="2400" b="1" dirty="0" smtClean="0">
                <a:solidFill>
                  <a:srgbClr val="425365"/>
                </a:solidFill>
              </a:rPr>
              <a:t>Muestren lo que han desarrollado </a:t>
            </a:r>
            <a:r>
              <a:rPr lang="es-PE" sz="2400" b="1" dirty="0" smtClean="0">
                <a:solidFill>
                  <a:srgbClr val="FF6600"/>
                </a:solidFill>
              </a:rPr>
              <a:t>EN EL EVENTO</a:t>
            </a:r>
            <a:r>
              <a:rPr lang="es-PE" sz="2400" b="1" dirty="0" smtClean="0">
                <a:solidFill>
                  <a:srgbClr val="425365"/>
                </a:solidFill>
              </a:rPr>
              <a:t> lo más que puedan.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sz="2400" b="1" dirty="0" smtClean="0">
                <a:solidFill>
                  <a:srgbClr val="425365"/>
                </a:solidFill>
              </a:rPr>
              <a:t>Usen imágenes, vistas y gráficos como apoyo. </a:t>
            </a:r>
            <a:r>
              <a:rPr lang="es-PE" sz="2400" b="1" u="sng" dirty="0" smtClean="0">
                <a:solidFill>
                  <a:srgbClr val="425365"/>
                </a:solidFill>
              </a:rPr>
              <a:t>Mientras menos lean – mejor</a:t>
            </a:r>
            <a:r>
              <a:rPr lang="es-PE" sz="2400" b="1" dirty="0" smtClean="0">
                <a:solidFill>
                  <a:srgbClr val="425365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sz="2400" b="1" dirty="0" smtClean="0">
                <a:solidFill>
                  <a:srgbClr val="425365"/>
                </a:solidFill>
              </a:rPr>
              <a:t>Practiquen preguntas modelos que podría hacer el jurado.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sz="2400" b="1" dirty="0" smtClean="0">
                <a:solidFill>
                  <a:srgbClr val="425365"/>
                </a:solidFill>
              </a:rPr>
              <a:t>Tengan claro lo que quieren decir (</a:t>
            </a:r>
            <a:r>
              <a:rPr lang="es-PE" sz="2400" b="1" dirty="0" smtClean="0">
                <a:solidFill>
                  <a:srgbClr val="FF6600"/>
                </a:solidFill>
              </a:rPr>
              <a:t>evitar muletillas</a:t>
            </a:r>
            <a:r>
              <a:rPr lang="es-PE" sz="2400" b="1" dirty="0" smtClean="0">
                <a:solidFill>
                  <a:srgbClr val="425365"/>
                </a:solidFill>
              </a:rPr>
              <a:t>).</a:t>
            </a:r>
            <a:endParaRPr lang="es-PE" sz="11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6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6056730"/>
            <a:ext cx="1424203" cy="80127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45734" y="1643896"/>
            <a:ext cx="1150053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400" b="1" dirty="0" smtClean="0">
                <a:solidFill>
                  <a:srgbClr val="425365"/>
                </a:solidFill>
              </a:rPr>
              <a:t>¿Qué solución tenemos?</a:t>
            </a:r>
          </a:p>
          <a:p>
            <a:pPr algn="ctr"/>
            <a:r>
              <a:rPr lang="es-PE" sz="3600" b="1" dirty="0" smtClean="0">
                <a:solidFill>
                  <a:srgbClr val="425365"/>
                </a:solidFill>
              </a:rPr>
              <a:t>[Describe </a:t>
            </a:r>
            <a:r>
              <a:rPr lang="es-PE" sz="3600" b="1" dirty="0" smtClean="0">
                <a:solidFill>
                  <a:srgbClr val="425365"/>
                </a:solidFill>
              </a:rPr>
              <a:t>cómo </a:t>
            </a:r>
            <a:r>
              <a:rPr lang="es-PE" sz="3600" b="1" dirty="0" smtClean="0">
                <a:solidFill>
                  <a:srgbClr val="425365"/>
                </a:solidFill>
              </a:rPr>
              <a:t>puedes solucionar el problema existente. Menciona tu propuesta y </a:t>
            </a:r>
            <a:r>
              <a:rPr lang="es-PE" sz="3600" b="1" dirty="0" smtClean="0">
                <a:solidFill>
                  <a:srgbClr val="425365"/>
                </a:solidFill>
              </a:rPr>
              <a:t>cómo </a:t>
            </a:r>
            <a:r>
              <a:rPr lang="es-PE" sz="3600" b="1" dirty="0" smtClean="0">
                <a:solidFill>
                  <a:srgbClr val="425365"/>
                </a:solidFill>
              </a:rPr>
              <a:t>funciona en líneas generales (</a:t>
            </a:r>
            <a:r>
              <a:rPr lang="es-PE" sz="3600" b="1" dirty="0" smtClean="0">
                <a:solidFill>
                  <a:srgbClr val="FF6600"/>
                </a:solidFill>
              </a:rPr>
              <a:t>debes ser lo más claro posible</a:t>
            </a:r>
            <a:r>
              <a:rPr lang="es-PE" sz="3600" b="1" dirty="0" smtClean="0">
                <a:solidFill>
                  <a:srgbClr val="425365"/>
                </a:solidFill>
              </a:rPr>
              <a:t>). Debes explicar </a:t>
            </a:r>
            <a:r>
              <a:rPr lang="es-PE" sz="3600" b="1" dirty="0" smtClean="0">
                <a:solidFill>
                  <a:srgbClr val="425365"/>
                </a:solidFill>
              </a:rPr>
              <a:t>cómo </a:t>
            </a:r>
            <a:r>
              <a:rPr lang="es-PE" sz="3600" b="1" dirty="0" smtClean="0">
                <a:solidFill>
                  <a:srgbClr val="425365"/>
                </a:solidFill>
              </a:rPr>
              <a:t>ayuda al usuario final. ]</a:t>
            </a:r>
          </a:p>
          <a:p>
            <a:pPr algn="ctr"/>
            <a:r>
              <a:rPr lang="es-PE" sz="2800" b="1" dirty="0" smtClean="0">
                <a:solidFill>
                  <a:srgbClr val="FF6600"/>
                </a:solidFill>
              </a:rPr>
              <a:t>De 3 a 5 líneas</a:t>
            </a:r>
            <a:endParaRPr lang="es-PE" sz="28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0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6056730"/>
            <a:ext cx="1424203" cy="80127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45734" y="1643896"/>
            <a:ext cx="1150053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400" b="1" dirty="0" smtClean="0">
                <a:solidFill>
                  <a:srgbClr val="425365"/>
                </a:solidFill>
              </a:rPr>
              <a:t>Presentación de la solución</a:t>
            </a:r>
          </a:p>
          <a:p>
            <a:pPr algn="ctr"/>
            <a:r>
              <a:rPr lang="es-PE" sz="3600" b="1" dirty="0" smtClean="0">
                <a:solidFill>
                  <a:srgbClr val="425365"/>
                </a:solidFill>
              </a:rPr>
              <a:t>[Esto puede ser una o más diapositivas, pero lo ideal es que no haya texto, sino imágenes de la solución, explicando como se usaría. </a:t>
            </a:r>
            <a:r>
              <a:rPr lang="es-PE" sz="3600" b="1" u="sng" dirty="0" smtClean="0">
                <a:solidFill>
                  <a:srgbClr val="425365"/>
                </a:solidFill>
              </a:rPr>
              <a:t>Lo importante es que las personas puedan entender el proceso al usar tu solución.</a:t>
            </a:r>
            <a:r>
              <a:rPr lang="es-PE" sz="3600" b="1" dirty="0" smtClean="0">
                <a:solidFill>
                  <a:srgbClr val="425365"/>
                </a:solidFill>
              </a:rPr>
              <a:t>]</a:t>
            </a:r>
          </a:p>
          <a:p>
            <a:pPr algn="ctr"/>
            <a:r>
              <a:rPr lang="es-PE" sz="2800" b="1" dirty="0" smtClean="0">
                <a:solidFill>
                  <a:srgbClr val="FF6600"/>
                </a:solidFill>
              </a:rPr>
              <a:t>(Recomendable) Solo imágenes, 1 – 3 diapositivas</a:t>
            </a:r>
            <a:endParaRPr lang="es-PE" sz="28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80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6056730"/>
            <a:ext cx="1424203" cy="80127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45734" y="164720"/>
            <a:ext cx="1150053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400" b="1" dirty="0" smtClean="0">
                <a:solidFill>
                  <a:srgbClr val="425365"/>
                </a:solidFill>
              </a:rPr>
              <a:t>Características de la aplicación</a:t>
            </a:r>
          </a:p>
          <a:p>
            <a:pPr algn="ctr"/>
            <a:endParaRPr lang="es-PE" sz="2800" b="1" dirty="0" smtClean="0">
              <a:solidFill>
                <a:srgbClr val="425365"/>
              </a:solidFill>
            </a:endParaRPr>
          </a:p>
          <a:p>
            <a:pPr lvl="0"/>
            <a:r>
              <a:rPr lang="es" sz="2000" b="1" dirty="0" smtClean="0">
                <a:solidFill>
                  <a:srgbClr val="425365"/>
                </a:solidFill>
                <a:sym typeface="Oswald"/>
              </a:rPr>
              <a:t>Recuerda </a:t>
            </a:r>
            <a:r>
              <a:rPr lang="es" sz="2000" b="1" dirty="0">
                <a:solidFill>
                  <a:srgbClr val="425365"/>
                </a:solidFill>
                <a:sym typeface="Oswald"/>
              </a:rPr>
              <a:t>que los criterios de evaluación son</a:t>
            </a:r>
            <a:r>
              <a:rPr lang="es" sz="2000" b="1" dirty="0" smtClean="0">
                <a:solidFill>
                  <a:srgbClr val="425365"/>
                </a:solidFill>
                <a:sym typeface="Oswald"/>
              </a:rPr>
              <a:t>…</a:t>
            </a:r>
          </a:p>
          <a:p>
            <a:pPr lvl="0"/>
            <a:endParaRPr lang="es" sz="2000" b="1" dirty="0">
              <a:solidFill>
                <a:srgbClr val="425365"/>
              </a:solidFill>
              <a:sym typeface="Oswald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425388" y="1993456"/>
            <a:ext cx="1010322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200000"/>
              </a:lnSpc>
              <a:buAutoNum type="alphaLcPeriod"/>
            </a:pPr>
            <a:r>
              <a:rPr lang="es" u="sng" dirty="0">
                <a:solidFill>
                  <a:srgbClr val="425365"/>
                </a:solidFill>
                <a:sym typeface="Arial"/>
              </a:rPr>
              <a:t>Ejecución</a:t>
            </a:r>
            <a:r>
              <a:rPr lang="es" dirty="0">
                <a:solidFill>
                  <a:srgbClr val="425365"/>
                </a:solidFill>
                <a:sym typeface="Arial"/>
              </a:rPr>
              <a:t>: grado de funcionalidad del proyecto.</a:t>
            </a:r>
          </a:p>
          <a:p>
            <a:pPr marL="457200" lvl="0" indent="-457200" algn="just">
              <a:lnSpc>
                <a:spcPct val="200000"/>
              </a:lnSpc>
              <a:buAutoNum type="alphaLcPeriod"/>
            </a:pPr>
            <a:r>
              <a:rPr lang="es" u="sng" dirty="0" smtClean="0">
                <a:solidFill>
                  <a:srgbClr val="425365"/>
                </a:solidFill>
                <a:sym typeface="Arial"/>
              </a:rPr>
              <a:t>Aplicación</a:t>
            </a:r>
            <a:r>
              <a:rPr lang="es" dirty="0" smtClean="0">
                <a:solidFill>
                  <a:srgbClr val="425365"/>
                </a:solidFill>
                <a:sym typeface="Arial"/>
              </a:rPr>
              <a:t>: da solución al reto planteado.</a:t>
            </a:r>
            <a:endParaRPr lang="es" dirty="0">
              <a:solidFill>
                <a:srgbClr val="425365"/>
              </a:solidFill>
              <a:sym typeface="Arial"/>
            </a:endParaRPr>
          </a:p>
          <a:p>
            <a:pPr marL="457200" lvl="0" indent="-457200" algn="just">
              <a:lnSpc>
                <a:spcPct val="200000"/>
              </a:lnSpc>
              <a:buAutoNum type="alphaLcPeriod"/>
            </a:pPr>
            <a:r>
              <a:rPr lang="es" u="sng" dirty="0" smtClean="0">
                <a:solidFill>
                  <a:srgbClr val="425365"/>
                </a:solidFill>
                <a:sym typeface="Arial"/>
              </a:rPr>
              <a:t>Diseño</a:t>
            </a:r>
            <a:r>
              <a:rPr lang="es" dirty="0">
                <a:solidFill>
                  <a:srgbClr val="425365"/>
                </a:solidFill>
                <a:sym typeface="Arial"/>
              </a:rPr>
              <a:t>: calidad del diseño e interfaz.</a:t>
            </a:r>
          </a:p>
          <a:p>
            <a:pPr marL="457200" lvl="0" indent="-457200" algn="just">
              <a:lnSpc>
                <a:spcPct val="200000"/>
              </a:lnSpc>
              <a:buAutoNum type="alphaLcPeriod"/>
            </a:pPr>
            <a:r>
              <a:rPr lang="es" u="sng" dirty="0">
                <a:solidFill>
                  <a:srgbClr val="425365"/>
                </a:solidFill>
                <a:sym typeface="Arial"/>
              </a:rPr>
              <a:t>Innovación</a:t>
            </a:r>
            <a:r>
              <a:rPr lang="es" dirty="0">
                <a:solidFill>
                  <a:srgbClr val="425365"/>
                </a:solidFill>
                <a:sym typeface="Arial"/>
              </a:rPr>
              <a:t>: grado de innovación.</a:t>
            </a:r>
          </a:p>
          <a:p>
            <a:pPr marL="457200" lvl="0" indent="-457200" algn="just">
              <a:lnSpc>
                <a:spcPct val="200000"/>
              </a:lnSpc>
              <a:buAutoNum type="alphaLcPeriod"/>
            </a:pPr>
            <a:r>
              <a:rPr lang="es" u="sng" dirty="0">
                <a:solidFill>
                  <a:srgbClr val="425365"/>
                </a:solidFill>
                <a:sym typeface="Arial"/>
              </a:rPr>
              <a:t>Dificultad Técnica</a:t>
            </a:r>
            <a:r>
              <a:rPr lang="es" dirty="0">
                <a:solidFill>
                  <a:srgbClr val="425365"/>
                </a:solidFill>
                <a:sym typeface="Arial"/>
              </a:rPr>
              <a:t>: se valorará la dificultad técnica que el reto exige para su desarrollo.</a:t>
            </a:r>
          </a:p>
          <a:p>
            <a:pPr marL="457200" lvl="0" indent="-457200" algn="just">
              <a:lnSpc>
                <a:spcPct val="200000"/>
              </a:lnSpc>
              <a:buAutoNum type="alphaLcPeriod"/>
            </a:pPr>
            <a:r>
              <a:rPr lang="es" u="sng" dirty="0" smtClean="0">
                <a:solidFill>
                  <a:srgbClr val="425365"/>
                </a:solidFill>
                <a:sym typeface="Arial"/>
              </a:rPr>
              <a:t>Equipo</a:t>
            </a:r>
            <a:r>
              <a:rPr lang="es" dirty="0" smtClean="0">
                <a:solidFill>
                  <a:srgbClr val="425365"/>
                </a:solidFill>
                <a:sym typeface="Arial"/>
              </a:rPr>
              <a:t>: </a:t>
            </a:r>
            <a:r>
              <a:rPr lang="es-PE" dirty="0">
                <a:solidFill>
                  <a:srgbClr val="425365"/>
                </a:solidFill>
                <a:sym typeface="Arial"/>
              </a:rPr>
              <a:t>Presenta un liderazgo claro y un capital humano alienado al objetivo con los roles </a:t>
            </a:r>
            <a:r>
              <a:rPr lang="es-PE" dirty="0" smtClean="0">
                <a:solidFill>
                  <a:srgbClr val="425365"/>
                </a:solidFill>
                <a:sym typeface="Arial"/>
              </a:rPr>
              <a:t>definidos.</a:t>
            </a:r>
          </a:p>
          <a:p>
            <a:pPr marL="457200" lvl="0" indent="-457200" algn="just">
              <a:lnSpc>
                <a:spcPct val="200000"/>
              </a:lnSpc>
              <a:buAutoNum type="alphaLcPeriod"/>
            </a:pPr>
            <a:r>
              <a:rPr lang="es-PE" u="sng" dirty="0">
                <a:solidFill>
                  <a:srgbClr val="425365"/>
                </a:solidFill>
                <a:sym typeface="Arial"/>
              </a:rPr>
              <a:t>Escalabilidad</a:t>
            </a:r>
            <a:r>
              <a:rPr lang="es-PE" dirty="0">
                <a:solidFill>
                  <a:srgbClr val="425365"/>
                </a:solidFill>
                <a:sym typeface="Arial"/>
              </a:rPr>
              <a:t>: Presencia de un plan de crecimiento y expansión en el corto, mediano y largo plazo. </a:t>
            </a:r>
            <a:endParaRPr lang="es-PE" dirty="0">
              <a:solidFill>
                <a:srgbClr val="4253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44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6056730"/>
            <a:ext cx="1424203" cy="80127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246390" y="1643896"/>
            <a:ext cx="969921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400" b="1" dirty="0" smtClean="0">
                <a:solidFill>
                  <a:srgbClr val="425365"/>
                </a:solidFill>
              </a:rPr>
              <a:t>Fuentes de los datos usados</a:t>
            </a:r>
          </a:p>
          <a:p>
            <a:pPr algn="ctr"/>
            <a:endParaRPr lang="es-PE" sz="2800" b="1" dirty="0" smtClean="0">
              <a:solidFill>
                <a:srgbClr val="425365"/>
              </a:solidFill>
            </a:endParaRPr>
          </a:p>
          <a:p>
            <a:pPr lvl="0" algn="ctr"/>
            <a:r>
              <a:rPr lang="es" sz="3600" b="1" dirty="0" smtClean="0">
                <a:solidFill>
                  <a:srgbClr val="425365"/>
                </a:solidFill>
              </a:rPr>
              <a:t>[Describe </a:t>
            </a:r>
            <a:r>
              <a:rPr lang="es" sz="3600" b="1" dirty="0">
                <a:solidFill>
                  <a:srgbClr val="425365"/>
                </a:solidFill>
              </a:rPr>
              <a:t>si estás usando fuentes de </a:t>
            </a:r>
            <a:r>
              <a:rPr lang="es" sz="3600" b="1" dirty="0" smtClean="0">
                <a:solidFill>
                  <a:srgbClr val="425365"/>
                </a:solidFill>
              </a:rPr>
              <a:t>datos </a:t>
            </a:r>
            <a:r>
              <a:rPr lang="es" sz="3600" b="1" dirty="0" smtClean="0">
                <a:solidFill>
                  <a:srgbClr val="425365"/>
                </a:solidFill>
                <a:sym typeface="Wingdings" panose="05000000000000000000" pitchFamily="2" charset="2"/>
              </a:rPr>
              <a:t> </a:t>
            </a:r>
            <a:r>
              <a:rPr lang="es" sz="3600" b="1" dirty="0" smtClean="0">
                <a:solidFill>
                  <a:srgbClr val="425365"/>
                </a:solidFill>
              </a:rPr>
              <a:t>Públicos</a:t>
            </a:r>
            <a:r>
              <a:rPr lang="es" sz="3600" b="1" dirty="0">
                <a:solidFill>
                  <a:srgbClr val="425365"/>
                </a:solidFill>
              </a:rPr>
              <a:t>: Nombre del dataset y </a:t>
            </a:r>
            <a:r>
              <a:rPr lang="es" sz="3600" b="1" dirty="0" smtClean="0">
                <a:solidFill>
                  <a:srgbClr val="425365"/>
                </a:solidFill>
              </a:rPr>
              <a:t>Link / Simulados</a:t>
            </a:r>
            <a:r>
              <a:rPr lang="es" sz="3600" b="1" dirty="0">
                <a:solidFill>
                  <a:srgbClr val="425365"/>
                </a:solidFill>
              </a:rPr>
              <a:t>: Nombre de la institución que los tiene, descripción de los </a:t>
            </a:r>
            <a:r>
              <a:rPr lang="es" sz="3600" b="1" dirty="0" smtClean="0">
                <a:solidFill>
                  <a:srgbClr val="425365"/>
                </a:solidFill>
              </a:rPr>
              <a:t>datos ]</a:t>
            </a:r>
            <a:endParaRPr lang="es" sz="3600" b="1" dirty="0">
              <a:solidFill>
                <a:srgbClr val="4253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07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6056730"/>
            <a:ext cx="1424203" cy="80127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425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/>
          <p:cNvSpPr txBox="1"/>
          <p:nvPr/>
        </p:nvSpPr>
        <p:spPr>
          <a:xfrm>
            <a:off x="266700" y="4024026"/>
            <a:ext cx="11658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400" b="1" dirty="0" smtClean="0">
                <a:solidFill>
                  <a:srgbClr val="425365"/>
                </a:solidFill>
              </a:rPr>
              <a:t>[URL de la solución (si aplica)]</a:t>
            </a:r>
          </a:p>
          <a:p>
            <a:pPr algn="ctr"/>
            <a:r>
              <a:rPr lang="es-PE" sz="5400" b="1" dirty="0" smtClean="0">
                <a:solidFill>
                  <a:srgbClr val="425365"/>
                </a:solidFill>
              </a:rPr>
              <a:t>[URL </a:t>
            </a:r>
            <a:r>
              <a:rPr lang="es-PE" sz="5400" b="1" dirty="0" err="1" smtClean="0">
                <a:solidFill>
                  <a:srgbClr val="425365"/>
                </a:solidFill>
              </a:rPr>
              <a:t>GitHub</a:t>
            </a:r>
            <a:r>
              <a:rPr lang="es-PE" sz="5400" b="1" dirty="0" smtClean="0">
                <a:solidFill>
                  <a:srgbClr val="425365"/>
                </a:solidFill>
              </a:rPr>
              <a:t> (si aplica)]</a:t>
            </a:r>
            <a:endParaRPr lang="es" sz="3600" b="1" dirty="0">
              <a:solidFill>
                <a:srgbClr val="425365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6699" y="991225"/>
            <a:ext cx="116585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8800" b="1" dirty="0" smtClean="0">
                <a:solidFill>
                  <a:schemeClr val="bg1"/>
                </a:solidFill>
              </a:rPr>
              <a:t>DEMO</a:t>
            </a:r>
            <a:endParaRPr lang="e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063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6056730"/>
            <a:ext cx="1424203" cy="80127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07041" y="2197893"/>
            <a:ext cx="1157791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400" b="1" dirty="0" smtClean="0">
                <a:solidFill>
                  <a:srgbClr val="425365"/>
                </a:solidFill>
              </a:rPr>
              <a:t>¿Qué sucederá después?</a:t>
            </a:r>
          </a:p>
          <a:p>
            <a:pPr algn="ctr"/>
            <a:endParaRPr lang="es-PE" sz="2800" b="1" dirty="0" smtClean="0">
              <a:solidFill>
                <a:srgbClr val="425365"/>
              </a:solidFill>
            </a:endParaRPr>
          </a:p>
          <a:p>
            <a:pPr lvl="0" algn="ctr"/>
            <a:r>
              <a:rPr lang="es" sz="3600" b="1" dirty="0" smtClean="0">
                <a:solidFill>
                  <a:srgbClr val="425365"/>
                </a:solidFill>
              </a:rPr>
              <a:t>[Describe lo que sucederá con tu solución en el corto, mediano y largo plazo. Recuerda establecer metas viables.]</a:t>
            </a:r>
            <a:endParaRPr lang="es" sz="3600" b="1" dirty="0">
              <a:solidFill>
                <a:srgbClr val="4253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23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6056730"/>
            <a:ext cx="1424203" cy="80127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66700" y="2886631"/>
            <a:ext cx="116585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>
                <a:solidFill>
                  <a:srgbClr val="425365"/>
                </a:solidFill>
              </a:rPr>
              <a:t>[Nombre </a:t>
            </a:r>
            <a:r>
              <a:rPr lang="es-PE" sz="2000" dirty="0">
                <a:solidFill>
                  <a:srgbClr val="425365"/>
                </a:solidFill>
              </a:rPr>
              <a:t>y Apellidos 1, correo y Twitter (de tener</a:t>
            </a:r>
            <a:r>
              <a:rPr lang="es-PE" sz="2000" dirty="0" smtClean="0">
                <a:solidFill>
                  <a:srgbClr val="425365"/>
                </a:solidFill>
              </a:rPr>
              <a:t>)]</a:t>
            </a:r>
          </a:p>
          <a:p>
            <a:pPr algn="ctr"/>
            <a:endParaRPr lang="es-PE" sz="2000" dirty="0">
              <a:solidFill>
                <a:srgbClr val="425365"/>
              </a:solidFill>
            </a:endParaRPr>
          </a:p>
          <a:p>
            <a:pPr algn="ctr"/>
            <a:r>
              <a:rPr lang="es-PE" sz="2000" dirty="0" smtClean="0">
                <a:solidFill>
                  <a:srgbClr val="425365"/>
                </a:solidFill>
              </a:rPr>
              <a:t>[Nombre </a:t>
            </a:r>
            <a:r>
              <a:rPr lang="es-PE" sz="2000" dirty="0">
                <a:solidFill>
                  <a:srgbClr val="425365"/>
                </a:solidFill>
              </a:rPr>
              <a:t>y Apellidos 2, correo y Twitter (de tener</a:t>
            </a:r>
            <a:r>
              <a:rPr lang="es-PE" sz="2000" dirty="0" smtClean="0">
                <a:solidFill>
                  <a:srgbClr val="425365"/>
                </a:solidFill>
              </a:rPr>
              <a:t>)]</a:t>
            </a:r>
            <a:endParaRPr lang="es" sz="2000" dirty="0">
              <a:solidFill>
                <a:srgbClr val="425365"/>
              </a:solidFill>
            </a:endParaRPr>
          </a:p>
          <a:p>
            <a:pPr algn="ctr"/>
            <a:endParaRPr lang="es" sz="2000" dirty="0">
              <a:solidFill>
                <a:srgbClr val="425365"/>
              </a:solidFill>
            </a:endParaRPr>
          </a:p>
          <a:p>
            <a:pPr algn="ctr"/>
            <a:r>
              <a:rPr lang="es-PE" sz="2000" dirty="0" smtClean="0">
                <a:solidFill>
                  <a:srgbClr val="425365"/>
                </a:solidFill>
              </a:rPr>
              <a:t>[Nombre </a:t>
            </a:r>
            <a:r>
              <a:rPr lang="es-PE" sz="2000" dirty="0">
                <a:solidFill>
                  <a:srgbClr val="425365"/>
                </a:solidFill>
              </a:rPr>
              <a:t>y Apellidos 3, correo y Twitter (de tener</a:t>
            </a:r>
            <a:r>
              <a:rPr lang="es-PE" sz="2000" dirty="0" smtClean="0">
                <a:solidFill>
                  <a:srgbClr val="425365"/>
                </a:solidFill>
              </a:rPr>
              <a:t>)]</a:t>
            </a:r>
            <a:endParaRPr lang="es" sz="2000" dirty="0">
              <a:solidFill>
                <a:srgbClr val="425365"/>
              </a:solidFill>
            </a:endParaRPr>
          </a:p>
          <a:p>
            <a:pPr algn="ctr"/>
            <a:endParaRPr lang="es" sz="2000" dirty="0">
              <a:solidFill>
                <a:srgbClr val="425365"/>
              </a:solidFill>
            </a:endParaRPr>
          </a:p>
          <a:p>
            <a:pPr algn="ctr"/>
            <a:r>
              <a:rPr lang="es-PE" sz="2000" dirty="0" smtClean="0">
                <a:solidFill>
                  <a:srgbClr val="425365"/>
                </a:solidFill>
              </a:rPr>
              <a:t>[Nombre </a:t>
            </a:r>
            <a:r>
              <a:rPr lang="es-PE" sz="2000" dirty="0">
                <a:solidFill>
                  <a:srgbClr val="425365"/>
                </a:solidFill>
              </a:rPr>
              <a:t>y Apellidos 4, correo y Twitter (de tener</a:t>
            </a:r>
            <a:r>
              <a:rPr lang="es-PE" sz="2000" dirty="0" smtClean="0">
                <a:solidFill>
                  <a:srgbClr val="425365"/>
                </a:solidFill>
              </a:rPr>
              <a:t>)]</a:t>
            </a:r>
            <a:endParaRPr lang="es" sz="2000" dirty="0">
              <a:solidFill>
                <a:srgbClr val="425365"/>
              </a:solidFill>
            </a:endParaRPr>
          </a:p>
          <a:p>
            <a:pPr algn="ctr"/>
            <a:endParaRPr lang="es" sz="2000" dirty="0">
              <a:solidFill>
                <a:srgbClr val="425365"/>
              </a:solidFill>
            </a:endParaRPr>
          </a:p>
          <a:p>
            <a:pPr algn="ctr"/>
            <a:r>
              <a:rPr lang="es-PE" sz="2000" dirty="0" smtClean="0">
                <a:solidFill>
                  <a:srgbClr val="425365"/>
                </a:solidFill>
              </a:rPr>
              <a:t>[Nombre </a:t>
            </a:r>
            <a:r>
              <a:rPr lang="es-PE" sz="2000" dirty="0">
                <a:solidFill>
                  <a:srgbClr val="425365"/>
                </a:solidFill>
              </a:rPr>
              <a:t>y Apellidos 5, correo y Twitter (de tener</a:t>
            </a:r>
            <a:r>
              <a:rPr lang="es-PE" sz="2000" dirty="0" smtClean="0">
                <a:solidFill>
                  <a:srgbClr val="425365"/>
                </a:solidFill>
              </a:rPr>
              <a:t>)]</a:t>
            </a:r>
            <a:endParaRPr lang="es" sz="2000" dirty="0">
              <a:solidFill>
                <a:srgbClr val="425365"/>
              </a:solidFill>
            </a:endParaRPr>
          </a:p>
          <a:p>
            <a:pPr algn="ctr"/>
            <a:endParaRPr lang="es" sz="2000" dirty="0">
              <a:solidFill>
                <a:srgbClr val="425365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246390" y="775714"/>
            <a:ext cx="969921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400" b="1" dirty="0" smtClean="0">
                <a:solidFill>
                  <a:srgbClr val="425365"/>
                </a:solidFill>
              </a:rPr>
              <a:t>[Nombre de la solución]</a:t>
            </a:r>
          </a:p>
          <a:p>
            <a:pPr algn="ctr"/>
            <a:r>
              <a:rPr lang="es-PE" sz="4000" b="1" dirty="0" smtClean="0">
                <a:solidFill>
                  <a:srgbClr val="425365"/>
                </a:solidFill>
              </a:rPr>
              <a:t>[Nombre del Equipo]</a:t>
            </a:r>
            <a:endParaRPr lang="es" sz="2400" b="1" dirty="0">
              <a:solidFill>
                <a:srgbClr val="4253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8545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453</Words>
  <Application>Microsoft Macintosh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Oswald</vt:lpstr>
      <vt:lpstr>Wingdings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Samuel de la Torre</dc:creator>
  <cp:lastModifiedBy>Katherine Villacorta</cp:lastModifiedBy>
  <cp:revision>10</cp:revision>
  <dcterms:created xsi:type="dcterms:W3CDTF">2017-12-10T16:38:50Z</dcterms:created>
  <dcterms:modified xsi:type="dcterms:W3CDTF">2017-12-13T21:31:54Z</dcterms:modified>
</cp:coreProperties>
</file>