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7" r:id="rId2"/>
    <p:sldId id="262" r:id="rId3"/>
    <p:sldId id="263" r:id="rId4"/>
    <p:sldId id="264" r:id="rId5"/>
    <p:sldId id="271" r:id="rId6"/>
    <p:sldId id="265" r:id="rId7"/>
    <p:sldId id="266" r:id="rId8"/>
    <p:sldId id="267" r:id="rId9"/>
    <p:sldId id="268" r:id="rId10"/>
    <p:sldId id="269"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101011"/>
    <a:srgbClr val="FF66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53"/>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905E92-2224-4A1A-A158-41A8B5281CA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A864F9F1-7D73-4705-AD24-3621E0B4E9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5064DB-0753-435F-81F7-0B9A26D02DD3}" type="datetimeFigureOut">
              <a:rPr lang="en-IN" smtClean="0"/>
              <a:t>30-03-2021</a:t>
            </a:fld>
            <a:endParaRPr lang="en-IN"/>
          </a:p>
        </p:txBody>
      </p:sp>
      <p:sp>
        <p:nvSpPr>
          <p:cNvPr id="4" name="Footer Placeholder 3">
            <a:extLst>
              <a:ext uri="{FF2B5EF4-FFF2-40B4-BE49-F238E27FC236}">
                <a16:creationId xmlns:a16="http://schemas.microsoft.com/office/drawing/2014/main" id="{99147D44-FAC2-4DFE-AC9E-ED4CAAA55A6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92380804-1C22-4E0F-A16D-079795130F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45D92C-784E-4F1D-9BD8-D2D5ECB4D199}" type="slidenum">
              <a:rPr lang="en-IN" smtClean="0"/>
              <a:t>‹#›</a:t>
            </a:fld>
            <a:endParaRPr lang="en-IN"/>
          </a:p>
        </p:txBody>
      </p:sp>
    </p:spTree>
    <p:extLst>
      <p:ext uri="{BB962C8B-B14F-4D97-AF65-F5344CB8AC3E}">
        <p14:creationId xmlns:p14="http://schemas.microsoft.com/office/powerpoint/2010/main" val="316069778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035A1C-660A-49D3-AB4C-4458AA004E0D}" type="datetimeFigureOut">
              <a:rPr lang="en-IN" smtClean="0"/>
              <a:t>30-03-2021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D714B7-147B-41A1-A5B1-CB89685923F6}" type="slidenum">
              <a:rPr lang="en-IN" smtClean="0"/>
              <a:t>‹#›</a:t>
            </a:fld>
            <a:endParaRPr lang="en-IN"/>
          </a:p>
        </p:txBody>
      </p:sp>
    </p:spTree>
    <p:extLst>
      <p:ext uri="{BB962C8B-B14F-4D97-AF65-F5344CB8AC3E}">
        <p14:creationId xmlns:p14="http://schemas.microsoft.com/office/powerpoint/2010/main" val="135381433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FEF4B-19B3-4B83-B158-ACE2497322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16A2978-F694-4348-930C-133922DC84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0E8B4E7-D8A0-4795-AB3C-9CC5B411149E}"/>
              </a:ext>
            </a:extLst>
          </p:cNvPr>
          <p:cNvSpPr>
            <a:spLocks noGrp="1"/>
          </p:cNvSpPr>
          <p:nvPr>
            <p:ph type="dt" sz="half" idx="10"/>
          </p:nvPr>
        </p:nvSpPr>
        <p:spPr/>
        <p:txBody>
          <a:bodyPr/>
          <a:lstStyle/>
          <a:p>
            <a:fld id="{42C3A456-57ED-4E6A-9B09-A2CD7FBA52E9}" type="datetime1">
              <a:rPr lang="en-IN" smtClean="0"/>
              <a:t>30-03-2021</a:t>
            </a:fld>
            <a:endParaRPr lang="en-IN"/>
          </a:p>
        </p:txBody>
      </p:sp>
      <p:sp>
        <p:nvSpPr>
          <p:cNvPr id="5" name="Footer Placeholder 4">
            <a:extLst>
              <a:ext uri="{FF2B5EF4-FFF2-40B4-BE49-F238E27FC236}">
                <a16:creationId xmlns:a16="http://schemas.microsoft.com/office/drawing/2014/main" id="{9FE4F15A-E945-4E0C-8F87-384AED76C1A4}"/>
              </a:ext>
            </a:extLst>
          </p:cNvPr>
          <p:cNvSpPr>
            <a:spLocks noGrp="1"/>
          </p:cNvSpPr>
          <p:nvPr>
            <p:ph type="ftr" sz="quarter" idx="11"/>
          </p:nvPr>
        </p:nvSpPr>
        <p:spPr/>
        <p:txBody>
          <a:bodyPr/>
          <a:lstStyle/>
          <a:p>
            <a:r>
              <a:rPr lang="en-US"/>
              <a:t>Institute for Advanced Computing and Software Development,  Akurdi</a:t>
            </a:r>
            <a:endParaRPr lang="en-IN"/>
          </a:p>
        </p:txBody>
      </p:sp>
      <p:sp>
        <p:nvSpPr>
          <p:cNvPr id="6" name="Slide Number Placeholder 5">
            <a:extLst>
              <a:ext uri="{FF2B5EF4-FFF2-40B4-BE49-F238E27FC236}">
                <a16:creationId xmlns:a16="http://schemas.microsoft.com/office/drawing/2014/main" id="{4C4FC743-3FC6-4AC6-AF11-782588973466}"/>
              </a:ext>
            </a:extLst>
          </p:cNvPr>
          <p:cNvSpPr>
            <a:spLocks noGrp="1"/>
          </p:cNvSpPr>
          <p:nvPr>
            <p:ph type="sldNum" sz="quarter" idx="12"/>
          </p:nvPr>
        </p:nvSpPr>
        <p:spPr/>
        <p:txBody>
          <a:bodyPr/>
          <a:lstStyle/>
          <a:p>
            <a:fld id="{34DA8A26-E7EC-431F-A596-2CE37E6E756C}" type="slidenum">
              <a:rPr lang="en-IN" smtClean="0"/>
              <a:t>‹#›</a:t>
            </a:fld>
            <a:endParaRPr lang="en-IN"/>
          </a:p>
        </p:txBody>
      </p:sp>
    </p:spTree>
    <p:extLst>
      <p:ext uri="{BB962C8B-B14F-4D97-AF65-F5344CB8AC3E}">
        <p14:creationId xmlns:p14="http://schemas.microsoft.com/office/powerpoint/2010/main" val="4284616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4DA50-0368-45E5-8E35-5CE931BC336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5D04AF-4811-46B0-A375-81DA861B9D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563343-A5DA-46A4-B8CD-84BC9A68E8C7}"/>
              </a:ext>
            </a:extLst>
          </p:cNvPr>
          <p:cNvSpPr>
            <a:spLocks noGrp="1"/>
          </p:cNvSpPr>
          <p:nvPr>
            <p:ph type="dt" sz="half" idx="10"/>
          </p:nvPr>
        </p:nvSpPr>
        <p:spPr/>
        <p:txBody>
          <a:bodyPr/>
          <a:lstStyle/>
          <a:p>
            <a:fld id="{7D38B403-A39F-46D8-B5D4-339C0E7C08B9}" type="datetime1">
              <a:rPr lang="en-IN" smtClean="0"/>
              <a:t>30-03-2021</a:t>
            </a:fld>
            <a:endParaRPr lang="en-IN"/>
          </a:p>
        </p:txBody>
      </p:sp>
      <p:sp>
        <p:nvSpPr>
          <p:cNvPr id="5" name="Footer Placeholder 4">
            <a:extLst>
              <a:ext uri="{FF2B5EF4-FFF2-40B4-BE49-F238E27FC236}">
                <a16:creationId xmlns:a16="http://schemas.microsoft.com/office/drawing/2014/main" id="{16D91701-29A6-45C1-B500-A47A380917B4}"/>
              </a:ext>
            </a:extLst>
          </p:cNvPr>
          <p:cNvSpPr>
            <a:spLocks noGrp="1"/>
          </p:cNvSpPr>
          <p:nvPr>
            <p:ph type="ftr" sz="quarter" idx="11"/>
          </p:nvPr>
        </p:nvSpPr>
        <p:spPr/>
        <p:txBody>
          <a:bodyPr/>
          <a:lstStyle/>
          <a:p>
            <a:r>
              <a:rPr lang="en-US"/>
              <a:t>Institute for Advanced Computing and Software Development,  Akurdi</a:t>
            </a:r>
            <a:endParaRPr lang="en-IN"/>
          </a:p>
        </p:txBody>
      </p:sp>
      <p:sp>
        <p:nvSpPr>
          <p:cNvPr id="6" name="Slide Number Placeholder 5">
            <a:extLst>
              <a:ext uri="{FF2B5EF4-FFF2-40B4-BE49-F238E27FC236}">
                <a16:creationId xmlns:a16="http://schemas.microsoft.com/office/drawing/2014/main" id="{AC85C4FB-9E8F-4FE0-91B3-0112B2014093}"/>
              </a:ext>
            </a:extLst>
          </p:cNvPr>
          <p:cNvSpPr>
            <a:spLocks noGrp="1"/>
          </p:cNvSpPr>
          <p:nvPr>
            <p:ph type="sldNum" sz="quarter" idx="12"/>
          </p:nvPr>
        </p:nvSpPr>
        <p:spPr/>
        <p:txBody>
          <a:bodyPr/>
          <a:lstStyle/>
          <a:p>
            <a:fld id="{34DA8A26-E7EC-431F-A596-2CE37E6E756C}" type="slidenum">
              <a:rPr lang="en-IN" smtClean="0"/>
              <a:t>‹#›</a:t>
            </a:fld>
            <a:endParaRPr lang="en-IN"/>
          </a:p>
        </p:txBody>
      </p:sp>
    </p:spTree>
    <p:extLst>
      <p:ext uri="{BB962C8B-B14F-4D97-AF65-F5344CB8AC3E}">
        <p14:creationId xmlns:p14="http://schemas.microsoft.com/office/powerpoint/2010/main" val="2243402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95EC8B-8DDE-4551-84AD-0C32687F4E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E9402D-CBBE-45AE-B090-BB2BE4B954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3BB573-4551-47BB-AF5B-ACED298CF471}"/>
              </a:ext>
            </a:extLst>
          </p:cNvPr>
          <p:cNvSpPr>
            <a:spLocks noGrp="1"/>
          </p:cNvSpPr>
          <p:nvPr>
            <p:ph type="dt" sz="half" idx="10"/>
          </p:nvPr>
        </p:nvSpPr>
        <p:spPr/>
        <p:txBody>
          <a:bodyPr/>
          <a:lstStyle/>
          <a:p>
            <a:fld id="{8ACAFA40-5191-41A9-995C-F95B3E693FE9}" type="datetime1">
              <a:rPr lang="en-IN" smtClean="0"/>
              <a:t>30-03-2021</a:t>
            </a:fld>
            <a:endParaRPr lang="en-IN"/>
          </a:p>
        </p:txBody>
      </p:sp>
      <p:sp>
        <p:nvSpPr>
          <p:cNvPr id="5" name="Footer Placeholder 4">
            <a:extLst>
              <a:ext uri="{FF2B5EF4-FFF2-40B4-BE49-F238E27FC236}">
                <a16:creationId xmlns:a16="http://schemas.microsoft.com/office/drawing/2014/main" id="{A0320E44-F2F9-48C9-87F2-ACB9764A12FF}"/>
              </a:ext>
            </a:extLst>
          </p:cNvPr>
          <p:cNvSpPr>
            <a:spLocks noGrp="1"/>
          </p:cNvSpPr>
          <p:nvPr>
            <p:ph type="ftr" sz="quarter" idx="11"/>
          </p:nvPr>
        </p:nvSpPr>
        <p:spPr/>
        <p:txBody>
          <a:bodyPr/>
          <a:lstStyle/>
          <a:p>
            <a:r>
              <a:rPr lang="en-US"/>
              <a:t>Institute for Advanced Computing and Software Development,  Akurdi</a:t>
            </a:r>
            <a:endParaRPr lang="en-IN"/>
          </a:p>
        </p:txBody>
      </p:sp>
      <p:sp>
        <p:nvSpPr>
          <p:cNvPr id="6" name="Slide Number Placeholder 5">
            <a:extLst>
              <a:ext uri="{FF2B5EF4-FFF2-40B4-BE49-F238E27FC236}">
                <a16:creationId xmlns:a16="http://schemas.microsoft.com/office/drawing/2014/main" id="{0A2F4802-D79E-4A96-A488-448248516C52}"/>
              </a:ext>
            </a:extLst>
          </p:cNvPr>
          <p:cNvSpPr>
            <a:spLocks noGrp="1"/>
          </p:cNvSpPr>
          <p:nvPr>
            <p:ph type="sldNum" sz="quarter" idx="12"/>
          </p:nvPr>
        </p:nvSpPr>
        <p:spPr/>
        <p:txBody>
          <a:bodyPr/>
          <a:lstStyle/>
          <a:p>
            <a:fld id="{34DA8A26-E7EC-431F-A596-2CE37E6E756C}" type="slidenum">
              <a:rPr lang="en-IN" smtClean="0"/>
              <a:t>‹#›</a:t>
            </a:fld>
            <a:endParaRPr lang="en-IN"/>
          </a:p>
        </p:txBody>
      </p:sp>
    </p:spTree>
    <p:extLst>
      <p:ext uri="{BB962C8B-B14F-4D97-AF65-F5344CB8AC3E}">
        <p14:creationId xmlns:p14="http://schemas.microsoft.com/office/powerpoint/2010/main" val="2560553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EA674-83B6-4D00-B283-42E1D87721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6103EC-D0A1-4C5A-940A-7DAE148698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99A218-DFEE-4048-9D0D-7851CE5958F4}"/>
              </a:ext>
            </a:extLst>
          </p:cNvPr>
          <p:cNvSpPr>
            <a:spLocks noGrp="1"/>
          </p:cNvSpPr>
          <p:nvPr>
            <p:ph type="dt" sz="half" idx="10"/>
          </p:nvPr>
        </p:nvSpPr>
        <p:spPr/>
        <p:txBody>
          <a:bodyPr/>
          <a:lstStyle/>
          <a:p>
            <a:fld id="{DAF5128F-31EF-4606-B8D8-C0BBAC569D81}" type="datetime1">
              <a:rPr lang="en-IN" smtClean="0"/>
              <a:t>30-03-2021</a:t>
            </a:fld>
            <a:endParaRPr lang="en-IN"/>
          </a:p>
        </p:txBody>
      </p:sp>
      <p:sp>
        <p:nvSpPr>
          <p:cNvPr id="5" name="Footer Placeholder 4">
            <a:extLst>
              <a:ext uri="{FF2B5EF4-FFF2-40B4-BE49-F238E27FC236}">
                <a16:creationId xmlns:a16="http://schemas.microsoft.com/office/drawing/2014/main" id="{6ECF63EC-1233-4B1D-BCF2-6FB99E9CB00C}"/>
              </a:ext>
            </a:extLst>
          </p:cNvPr>
          <p:cNvSpPr>
            <a:spLocks noGrp="1"/>
          </p:cNvSpPr>
          <p:nvPr>
            <p:ph type="ftr" sz="quarter" idx="11"/>
          </p:nvPr>
        </p:nvSpPr>
        <p:spPr/>
        <p:txBody>
          <a:bodyPr/>
          <a:lstStyle/>
          <a:p>
            <a:r>
              <a:rPr lang="en-US"/>
              <a:t>Institute for Advanced Computing and Software Development,  Akurdi</a:t>
            </a:r>
            <a:endParaRPr lang="en-IN"/>
          </a:p>
        </p:txBody>
      </p:sp>
      <p:sp>
        <p:nvSpPr>
          <p:cNvPr id="6" name="Slide Number Placeholder 5">
            <a:extLst>
              <a:ext uri="{FF2B5EF4-FFF2-40B4-BE49-F238E27FC236}">
                <a16:creationId xmlns:a16="http://schemas.microsoft.com/office/drawing/2014/main" id="{04F4028C-FCF5-474C-85C8-C0F1C7441322}"/>
              </a:ext>
            </a:extLst>
          </p:cNvPr>
          <p:cNvSpPr>
            <a:spLocks noGrp="1"/>
          </p:cNvSpPr>
          <p:nvPr>
            <p:ph type="sldNum" sz="quarter" idx="12"/>
          </p:nvPr>
        </p:nvSpPr>
        <p:spPr/>
        <p:txBody>
          <a:bodyPr/>
          <a:lstStyle/>
          <a:p>
            <a:fld id="{34DA8A26-E7EC-431F-A596-2CE37E6E756C}" type="slidenum">
              <a:rPr lang="en-IN" smtClean="0"/>
              <a:t>‹#›</a:t>
            </a:fld>
            <a:endParaRPr lang="en-IN"/>
          </a:p>
        </p:txBody>
      </p:sp>
    </p:spTree>
    <p:extLst>
      <p:ext uri="{BB962C8B-B14F-4D97-AF65-F5344CB8AC3E}">
        <p14:creationId xmlns:p14="http://schemas.microsoft.com/office/powerpoint/2010/main" val="202067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9742A-E310-43D2-A7C4-4553F71677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95184FF-9CD9-46FD-8F46-F27AC9A02D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F5AEBF-20B5-4AD3-87CE-88233EAE5314}"/>
              </a:ext>
            </a:extLst>
          </p:cNvPr>
          <p:cNvSpPr>
            <a:spLocks noGrp="1"/>
          </p:cNvSpPr>
          <p:nvPr>
            <p:ph type="dt" sz="half" idx="10"/>
          </p:nvPr>
        </p:nvSpPr>
        <p:spPr/>
        <p:txBody>
          <a:bodyPr/>
          <a:lstStyle/>
          <a:p>
            <a:fld id="{9CF0FF21-1FF6-4984-97F7-49674A0E83F5}" type="datetime1">
              <a:rPr lang="en-IN" smtClean="0"/>
              <a:t>30-03-2021</a:t>
            </a:fld>
            <a:endParaRPr lang="en-IN"/>
          </a:p>
        </p:txBody>
      </p:sp>
      <p:sp>
        <p:nvSpPr>
          <p:cNvPr id="5" name="Footer Placeholder 4">
            <a:extLst>
              <a:ext uri="{FF2B5EF4-FFF2-40B4-BE49-F238E27FC236}">
                <a16:creationId xmlns:a16="http://schemas.microsoft.com/office/drawing/2014/main" id="{1BA08D60-DA68-4E62-B21A-E77F91548990}"/>
              </a:ext>
            </a:extLst>
          </p:cNvPr>
          <p:cNvSpPr>
            <a:spLocks noGrp="1"/>
          </p:cNvSpPr>
          <p:nvPr>
            <p:ph type="ftr" sz="quarter" idx="11"/>
          </p:nvPr>
        </p:nvSpPr>
        <p:spPr/>
        <p:txBody>
          <a:bodyPr/>
          <a:lstStyle/>
          <a:p>
            <a:r>
              <a:rPr lang="en-US"/>
              <a:t>Institute for Advanced Computing and Software Development,  Akurdi</a:t>
            </a:r>
            <a:endParaRPr lang="en-IN"/>
          </a:p>
        </p:txBody>
      </p:sp>
      <p:sp>
        <p:nvSpPr>
          <p:cNvPr id="6" name="Slide Number Placeholder 5">
            <a:extLst>
              <a:ext uri="{FF2B5EF4-FFF2-40B4-BE49-F238E27FC236}">
                <a16:creationId xmlns:a16="http://schemas.microsoft.com/office/drawing/2014/main" id="{D63DC620-FAD5-454F-81C8-19A5179A0471}"/>
              </a:ext>
            </a:extLst>
          </p:cNvPr>
          <p:cNvSpPr>
            <a:spLocks noGrp="1"/>
          </p:cNvSpPr>
          <p:nvPr>
            <p:ph type="sldNum" sz="quarter" idx="12"/>
          </p:nvPr>
        </p:nvSpPr>
        <p:spPr/>
        <p:txBody>
          <a:bodyPr/>
          <a:lstStyle/>
          <a:p>
            <a:fld id="{34DA8A26-E7EC-431F-A596-2CE37E6E756C}" type="slidenum">
              <a:rPr lang="en-IN" smtClean="0"/>
              <a:t>‹#›</a:t>
            </a:fld>
            <a:endParaRPr lang="en-IN"/>
          </a:p>
        </p:txBody>
      </p:sp>
    </p:spTree>
    <p:extLst>
      <p:ext uri="{BB962C8B-B14F-4D97-AF65-F5344CB8AC3E}">
        <p14:creationId xmlns:p14="http://schemas.microsoft.com/office/powerpoint/2010/main" val="2900559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FE5FD-C1A3-48C5-B1DF-8BF3B471AC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7C1E79-E8AC-4C41-AB00-C8FFB7C5D8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36C9189-3452-4AA2-ADEB-B9665463A9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93D3799-3174-4042-80AB-D44D3077E0EA}"/>
              </a:ext>
            </a:extLst>
          </p:cNvPr>
          <p:cNvSpPr>
            <a:spLocks noGrp="1"/>
          </p:cNvSpPr>
          <p:nvPr>
            <p:ph type="dt" sz="half" idx="10"/>
          </p:nvPr>
        </p:nvSpPr>
        <p:spPr/>
        <p:txBody>
          <a:bodyPr/>
          <a:lstStyle/>
          <a:p>
            <a:fld id="{A44FA24A-1C32-4D5B-BCCF-9BA0A67F5853}" type="datetime1">
              <a:rPr lang="en-IN" smtClean="0"/>
              <a:t>30-03-2021</a:t>
            </a:fld>
            <a:endParaRPr lang="en-IN"/>
          </a:p>
        </p:txBody>
      </p:sp>
      <p:sp>
        <p:nvSpPr>
          <p:cNvPr id="6" name="Footer Placeholder 5">
            <a:extLst>
              <a:ext uri="{FF2B5EF4-FFF2-40B4-BE49-F238E27FC236}">
                <a16:creationId xmlns:a16="http://schemas.microsoft.com/office/drawing/2014/main" id="{F9AE395D-2165-445E-A076-638343F82BA3}"/>
              </a:ext>
            </a:extLst>
          </p:cNvPr>
          <p:cNvSpPr>
            <a:spLocks noGrp="1"/>
          </p:cNvSpPr>
          <p:nvPr>
            <p:ph type="ftr" sz="quarter" idx="11"/>
          </p:nvPr>
        </p:nvSpPr>
        <p:spPr/>
        <p:txBody>
          <a:bodyPr/>
          <a:lstStyle/>
          <a:p>
            <a:r>
              <a:rPr lang="en-US"/>
              <a:t>Institute for Advanced Computing and Software Development,  Akurdi</a:t>
            </a:r>
            <a:endParaRPr lang="en-IN"/>
          </a:p>
        </p:txBody>
      </p:sp>
      <p:sp>
        <p:nvSpPr>
          <p:cNvPr id="7" name="Slide Number Placeholder 6">
            <a:extLst>
              <a:ext uri="{FF2B5EF4-FFF2-40B4-BE49-F238E27FC236}">
                <a16:creationId xmlns:a16="http://schemas.microsoft.com/office/drawing/2014/main" id="{6F7D5FAA-8BDF-405A-B12E-228390F8BA45}"/>
              </a:ext>
            </a:extLst>
          </p:cNvPr>
          <p:cNvSpPr>
            <a:spLocks noGrp="1"/>
          </p:cNvSpPr>
          <p:nvPr>
            <p:ph type="sldNum" sz="quarter" idx="12"/>
          </p:nvPr>
        </p:nvSpPr>
        <p:spPr/>
        <p:txBody>
          <a:bodyPr/>
          <a:lstStyle/>
          <a:p>
            <a:fld id="{34DA8A26-E7EC-431F-A596-2CE37E6E756C}" type="slidenum">
              <a:rPr lang="en-IN" smtClean="0"/>
              <a:t>‹#›</a:t>
            </a:fld>
            <a:endParaRPr lang="en-IN"/>
          </a:p>
        </p:txBody>
      </p:sp>
    </p:spTree>
    <p:extLst>
      <p:ext uri="{BB962C8B-B14F-4D97-AF65-F5344CB8AC3E}">
        <p14:creationId xmlns:p14="http://schemas.microsoft.com/office/powerpoint/2010/main" val="2141767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B219A-7D50-4682-B5AF-82454B97411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CAF0C3-D74D-49A4-A06A-B0F93F8550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F21E3A-38EA-4600-B039-F37A018586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3EC8773-F315-47A4-ADA2-77B78096FD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19512E-1E27-4866-B7E4-8379E2B9EE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9543AEE-9789-4304-A052-94F52492B7BE}"/>
              </a:ext>
            </a:extLst>
          </p:cNvPr>
          <p:cNvSpPr>
            <a:spLocks noGrp="1"/>
          </p:cNvSpPr>
          <p:nvPr>
            <p:ph type="dt" sz="half" idx="10"/>
          </p:nvPr>
        </p:nvSpPr>
        <p:spPr/>
        <p:txBody>
          <a:bodyPr/>
          <a:lstStyle/>
          <a:p>
            <a:fld id="{D46E35B8-E2D6-47A9-8BA0-4B540F6AAC04}" type="datetime1">
              <a:rPr lang="en-IN" smtClean="0"/>
              <a:t>30-03-2021</a:t>
            </a:fld>
            <a:endParaRPr lang="en-IN"/>
          </a:p>
        </p:txBody>
      </p:sp>
      <p:sp>
        <p:nvSpPr>
          <p:cNvPr id="8" name="Footer Placeholder 7">
            <a:extLst>
              <a:ext uri="{FF2B5EF4-FFF2-40B4-BE49-F238E27FC236}">
                <a16:creationId xmlns:a16="http://schemas.microsoft.com/office/drawing/2014/main" id="{600B252E-C780-4559-9EDD-030D8188A272}"/>
              </a:ext>
            </a:extLst>
          </p:cNvPr>
          <p:cNvSpPr>
            <a:spLocks noGrp="1"/>
          </p:cNvSpPr>
          <p:nvPr>
            <p:ph type="ftr" sz="quarter" idx="11"/>
          </p:nvPr>
        </p:nvSpPr>
        <p:spPr/>
        <p:txBody>
          <a:bodyPr/>
          <a:lstStyle/>
          <a:p>
            <a:r>
              <a:rPr lang="en-US"/>
              <a:t>Institute for Advanced Computing and Software Development,  Akurdi</a:t>
            </a:r>
            <a:endParaRPr lang="en-IN"/>
          </a:p>
        </p:txBody>
      </p:sp>
      <p:sp>
        <p:nvSpPr>
          <p:cNvPr id="9" name="Slide Number Placeholder 8">
            <a:extLst>
              <a:ext uri="{FF2B5EF4-FFF2-40B4-BE49-F238E27FC236}">
                <a16:creationId xmlns:a16="http://schemas.microsoft.com/office/drawing/2014/main" id="{9403D632-1AC5-4F99-AC4F-E665DDFEED6E}"/>
              </a:ext>
            </a:extLst>
          </p:cNvPr>
          <p:cNvSpPr>
            <a:spLocks noGrp="1"/>
          </p:cNvSpPr>
          <p:nvPr>
            <p:ph type="sldNum" sz="quarter" idx="12"/>
          </p:nvPr>
        </p:nvSpPr>
        <p:spPr/>
        <p:txBody>
          <a:bodyPr/>
          <a:lstStyle/>
          <a:p>
            <a:fld id="{34DA8A26-E7EC-431F-A596-2CE37E6E756C}" type="slidenum">
              <a:rPr lang="en-IN" smtClean="0"/>
              <a:t>‹#›</a:t>
            </a:fld>
            <a:endParaRPr lang="en-IN"/>
          </a:p>
        </p:txBody>
      </p:sp>
    </p:spTree>
    <p:extLst>
      <p:ext uri="{BB962C8B-B14F-4D97-AF65-F5344CB8AC3E}">
        <p14:creationId xmlns:p14="http://schemas.microsoft.com/office/powerpoint/2010/main" val="886064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EBC76-5A9B-4ED9-BD7F-BBE63686760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E86FB46-F10D-463C-9F3C-87C8B30CE722}"/>
              </a:ext>
            </a:extLst>
          </p:cNvPr>
          <p:cNvSpPr>
            <a:spLocks noGrp="1"/>
          </p:cNvSpPr>
          <p:nvPr>
            <p:ph type="dt" sz="half" idx="10"/>
          </p:nvPr>
        </p:nvSpPr>
        <p:spPr/>
        <p:txBody>
          <a:bodyPr/>
          <a:lstStyle/>
          <a:p>
            <a:fld id="{5BB33FAD-6CDE-480D-97A9-89FD5C13CEF9}" type="datetime1">
              <a:rPr lang="en-IN" smtClean="0"/>
              <a:t>30-03-2021</a:t>
            </a:fld>
            <a:endParaRPr lang="en-IN"/>
          </a:p>
        </p:txBody>
      </p:sp>
      <p:sp>
        <p:nvSpPr>
          <p:cNvPr id="4" name="Footer Placeholder 3">
            <a:extLst>
              <a:ext uri="{FF2B5EF4-FFF2-40B4-BE49-F238E27FC236}">
                <a16:creationId xmlns:a16="http://schemas.microsoft.com/office/drawing/2014/main" id="{F48C7B9C-82B2-4D69-B815-076D2E8C64A1}"/>
              </a:ext>
            </a:extLst>
          </p:cNvPr>
          <p:cNvSpPr>
            <a:spLocks noGrp="1"/>
          </p:cNvSpPr>
          <p:nvPr>
            <p:ph type="ftr" sz="quarter" idx="11"/>
          </p:nvPr>
        </p:nvSpPr>
        <p:spPr/>
        <p:txBody>
          <a:bodyPr/>
          <a:lstStyle/>
          <a:p>
            <a:r>
              <a:rPr lang="en-US"/>
              <a:t>Institute for Advanced Computing and Software Development,  Akurdi</a:t>
            </a:r>
            <a:endParaRPr lang="en-IN"/>
          </a:p>
        </p:txBody>
      </p:sp>
      <p:sp>
        <p:nvSpPr>
          <p:cNvPr id="5" name="Slide Number Placeholder 4">
            <a:extLst>
              <a:ext uri="{FF2B5EF4-FFF2-40B4-BE49-F238E27FC236}">
                <a16:creationId xmlns:a16="http://schemas.microsoft.com/office/drawing/2014/main" id="{7C564086-DB98-4F4A-94CA-1B474C71ADBE}"/>
              </a:ext>
            </a:extLst>
          </p:cNvPr>
          <p:cNvSpPr>
            <a:spLocks noGrp="1"/>
          </p:cNvSpPr>
          <p:nvPr>
            <p:ph type="sldNum" sz="quarter" idx="12"/>
          </p:nvPr>
        </p:nvSpPr>
        <p:spPr/>
        <p:txBody>
          <a:bodyPr/>
          <a:lstStyle/>
          <a:p>
            <a:fld id="{34DA8A26-E7EC-431F-A596-2CE37E6E756C}" type="slidenum">
              <a:rPr lang="en-IN" smtClean="0"/>
              <a:t>‹#›</a:t>
            </a:fld>
            <a:endParaRPr lang="en-IN"/>
          </a:p>
        </p:txBody>
      </p:sp>
    </p:spTree>
    <p:extLst>
      <p:ext uri="{BB962C8B-B14F-4D97-AF65-F5344CB8AC3E}">
        <p14:creationId xmlns:p14="http://schemas.microsoft.com/office/powerpoint/2010/main" val="2650342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DDAA82-DC5E-4919-A916-3540A7A4CE14}"/>
              </a:ext>
            </a:extLst>
          </p:cNvPr>
          <p:cNvSpPr>
            <a:spLocks noGrp="1"/>
          </p:cNvSpPr>
          <p:nvPr>
            <p:ph type="dt" sz="half" idx="10"/>
          </p:nvPr>
        </p:nvSpPr>
        <p:spPr/>
        <p:txBody>
          <a:bodyPr/>
          <a:lstStyle/>
          <a:p>
            <a:fld id="{A53ECA26-3797-428B-843C-3E874484F110}" type="datetime1">
              <a:rPr lang="en-IN" smtClean="0"/>
              <a:t>30-03-2021</a:t>
            </a:fld>
            <a:endParaRPr lang="en-IN"/>
          </a:p>
        </p:txBody>
      </p:sp>
      <p:sp>
        <p:nvSpPr>
          <p:cNvPr id="3" name="Footer Placeholder 2">
            <a:extLst>
              <a:ext uri="{FF2B5EF4-FFF2-40B4-BE49-F238E27FC236}">
                <a16:creationId xmlns:a16="http://schemas.microsoft.com/office/drawing/2014/main" id="{C9A1E902-6931-4383-B328-DFC90331BD48}"/>
              </a:ext>
            </a:extLst>
          </p:cNvPr>
          <p:cNvSpPr>
            <a:spLocks noGrp="1"/>
          </p:cNvSpPr>
          <p:nvPr>
            <p:ph type="ftr" sz="quarter" idx="11"/>
          </p:nvPr>
        </p:nvSpPr>
        <p:spPr/>
        <p:txBody>
          <a:bodyPr/>
          <a:lstStyle/>
          <a:p>
            <a:r>
              <a:rPr lang="en-US"/>
              <a:t>Institute for Advanced Computing and Software Development,  Akurdi</a:t>
            </a:r>
            <a:endParaRPr lang="en-IN"/>
          </a:p>
        </p:txBody>
      </p:sp>
      <p:sp>
        <p:nvSpPr>
          <p:cNvPr id="4" name="Slide Number Placeholder 3">
            <a:extLst>
              <a:ext uri="{FF2B5EF4-FFF2-40B4-BE49-F238E27FC236}">
                <a16:creationId xmlns:a16="http://schemas.microsoft.com/office/drawing/2014/main" id="{2878F5E8-E6C0-418B-8A97-F271AD2100FB}"/>
              </a:ext>
            </a:extLst>
          </p:cNvPr>
          <p:cNvSpPr>
            <a:spLocks noGrp="1"/>
          </p:cNvSpPr>
          <p:nvPr>
            <p:ph type="sldNum" sz="quarter" idx="12"/>
          </p:nvPr>
        </p:nvSpPr>
        <p:spPr/>
        <p:txBody>
          <a:bodyPr/>
          <a:lstStyle/>
          <a:p>
            <a:fld id="{34DA8A26-E7EC-431F-A596-2CE37E6E756C}" type="slidenum">
              <a:rPr lang="en-IN" smtClean="0"/>
              <a:t>‹#›</a:t>
            </a:fld>
            <a:endParaRPr lang="en-IN"/>
          </a:p>
        </p:txBody>
      </p:sp>
    </p:spTree>
    <p:extLst>
      <p:ext uri="{BB962C8B-B14F-4D97-AF65-F5344CB8AC3E}">
        <p14:creationId xmlns:p14="http://schemas.microsoft.com/office/powerpoint/2010/main" val="3634130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94948-B343-4105-8A8C-5141835023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303A4A8-82F1-44A3-A312-8A5782353D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0FE4510-E179-4355-BFBC-99DA424410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4E490C-8FD2-4004-829A-77650CB44C4F}"/>
              </a:ext>
            </a:extLst>
          </p:cNvPr>
          <p:cNvSpPr>
            <a:spLocks noGrp="1"/>
          </p:cNvSpPr>
          <p:nvPr>
            <p:ph type="dt" sz="half" idx="10"/>
          </p:nvPr>
        </p:nvSpPr>
        <p:spPr/>
        <p:txBody>
          <a:bodyPr/>
          <a:lstStyle/>
          <a:p>
            <a:fld id="{BCF8ED32-503D-4E21-86D6-B9D158C32707}" type="datetime1">
              <a:rPr lang="en-IN" smtClean="0"/>
              <a:t>30-03-2021</a:t>
            </a:fld>
            <a:endParaRPr lang="en-IN"/>
          </a:p>
        </p:txBody>
      </p:sp>
      <p:sp>
        <p:nvSpPr>
          <p:cNvPr id="6" name="Footer Placeholder 5">
            <a:extLst>
              <a:ext uri="{FF2B5EF4-FFF2-40B4-BE49-F238E27FC236}">
                <a16:creationId xmlns:a16="http://schemas.microsoft.com/office/drawing/2014/main" id="{C5228D36-12DC-4D71-9B63-781C71C55396}"/>
              </a:ext>
            </a:extLst>
          </p:cNvPr>
          <p:cNvSpPr>
            <a:spLocks noGrp="1"/>
          </p:cNvSpPr>
          <p:nvPr>
            <p:ph type="ftr" sz="quarter" idx="11"/>
          </p:nvPr>
        </p:nvSpPr>
        <p:spPr/>
        <p:txBody>
          <a:bodyPr/>
          <a:lstStyle/>
          <a:p>
            <a:r>
              <a:rPr lang="en-US"/>
              <a:t>Institute for Advanced Computing and Software Development,  Akurdi</a:t>
            </a:r>
            <a:endParaRPr lang="en-IN"/>
          </a:p>
        </p:txBody>
      </p:sp>
      <p:sp>
        <p:nvSpPr>
          <p:cNvPr id="7" name="Slide Number Placeholder 6">
            <a:extLst>
              <a:ext uri="{FF2B5EF4-FFF2-40B4-BE49-F238E27FC236}">
                <a16:creationId xmlns:a16="http://schemas.microsoft.com/office/drawing/2014/main" id="{592C7994-0D91-4EE9-845C-2A64390A2FEB}"/>
              </a:ext>
            </a:extLst>
          </p:cNvPr>
          <p:cNvSpPr>
            <a:spLocks noGrp="1"/>
          </p:cNvSpPr>
          <p:nvPr>
            <p:ph type="sldNum" sz="quarter" idx="12"/>
          </p:nvPr>
        </p:nvSpPr>
        <p:spPr/>
        <p:txBody>
          <a:bodyPr/>
          <a:lstStyle/>
          <a:p>
            <a:fld id="{34DA8A26-E7EC-431F-A596-2CE37E6E756C}" type="slidenum">
              <a:rPr lang="en-IN" smtClean="0"/>
              <a:t>‹#›</a:t>
            </a:fld>
            <a:endParaRPr lang="en-IN"/>
          </a:p>
        </p:txBody>
      </p:sp>
    </p:spTree>
    <p:extLst>
      <p:ext uri="{BB962C8B-B14F-4D97-AF65-F5344CB8AC3E}">
        <p14:creationId xmlns:p14="http://schemas.microsoft.com/office/powerpoint/2010/main" val="3489517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B282A-A131-4C3C-B7A9-5396D245D9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0F5E7A1-271B-4B47-87B9-692A9CB2A1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9CE00AE-8919-4D56-A540-73C6B3A06B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F06535-6C00-49C5-943F-CDADD5C0DBE1}"/>
              </a:ext>
            </a:extLst>
          </p:cNvPr>
          <p:cNvSpPr>
            <a:spLocks noGrp="1"/>
          </p:cNvSpPr>
          <p:nvPr>
            <p:ph type="dt" sz="half" idx="10"/>
          </p:nvPr>
        </p:nvSpPr>
        <p:spPr/>
        <p:txBody>
          <a:bodyPr/>
          <a:lstStyle/>
          <a:p>
            <a:fld id="{9962147D-2123-4DB8-9D29-E9D4D7AF89B3}" type="datetime1">
              <a:rPr lang="en-IN" smtClean="0"/>
              <a:t>30-03-2021</a:t>
            </a:fld>
            <a:endParaRPr lang="en-IN"/>
          </a:p>
        </p:txBody>
      </p:sp>
      <p:sp>
        <p:nvSpPr>
          <p:cNvPr id="6" name="Footer Placeholder 5">
            <a:extLst>
              <a:ext uri="{FF2B5EF4-FFF2-40B4-BE49-F238E27FC236}">
                <a16:creationId xmlns:a16="http://schemas.microsoft.com/office/drawing/2014/main" id="{89C88FFB-82B5-4A93-B097-FD3DE86145AE}"/>
              </a:ext>
            </a:extLst>
          </p:cNvPr>
          <p:cNvSpPr>
            <a:spLocks noGrp="1"/>
          </p:cNvSpPr>
          <p:nvPr>
            <p:ph type="ftr" sz="quarter" idx="11"/>
          </p:nvPr>
        </p:nvSpPr>
        <p:spPr/>
        <p:txBody>
          <a:bodyPr/>
          <a:lstStyle/>
          <a:p>
            <a:r>
              <a:rPr lang="en-US"/>
              <a:t>Institute for Advanced Computing and Software Development,  Akurdi</a:t>
            </a:r>
            <a:endParaRPr lang="en-IN"/>
          </a:p>
        </p:txBody>
      </p:sp>
      <p:sp>
        <p:nvSpPr>
          <p:cNvPr id="7" name="Slide Number Placeholder 6">
            <a:extLst>
              <a:ext uri="{FF2B5EF4-FFF2-40B4-BE49-F238E27FC236}">
                <a16:creationId xmlns:a16="http://schemas.microsoft.com/office/drawing/2014/main" id="{7F434593-9DD6-458D-8DA8-3301C7C2367E}"/>
              </a:ext>
            </a:extLst>
          </p:cNvPr>
          <p:cNvSpPr>
            <a:spLocks noGrp="1"/>
          </p:cNvSpPr>
          <p:nvPr>
            <p:ph type="sldNum" sz="quarter" idx="12"/>
          </p:nvPr>
        </p:nvSpPr>
        <p:spPr/>
        <p:txBody>
          <a:bodyPr/>
          <a:lstStyle/>
          <a:p>
            <a:fld id="{34DA8A26-E7EC-431F-A596-2CE37E6E756C}" type="slidenum">
              <a:rPr lang="en-IN" smtClean="0"/>
              <a:t>‹#›</a:t>
            </a:fld>
            <a:endParaRPr lang="en-IN"/>
          </a:p>
        </p:txBody>
      </p:sp>
    </p:spTree>
    <p:extLst>
      <p:ext uri="{BB962C8B-B14F-4D97-AF65-F5344CB8AC3E}">
        <p14:creationId xmlns:p14="http://schemas.microsoft.com/office/powerpoint/2010/main" val="2741892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46360D-02B2-42A3-BF32-BFD28524A7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BFCFF8-757A-460E-984C-2DC65E1233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190637-09C0-4BE6-8BE1-342C111726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6C9B54-1369-4336-8C44-2B8B8420FD28}" type="datetime1">
              <a:rPr lang="en-IN" smtClean="0"/>
              <a:t>30-03-2021</a:t>
            </a:fld>
            <a:endParaRPr lang="en-IN"/>
          </a:p>
        </p:txBody>
      </p:sp>
      <p:sp>
        <p:nvSpPr>
          <p:cNvPr id="5" name="Footer Placeholder 4">
            <a:extLst>
              <a:ext uri="{FF2B5EF4-FFF2-40B4-BE49-F238E27FC236}">
                <a16:creationId xmlns:a16="http://schemas.microsoft.com/office/drawing/2014/main" id="{31BA1686-FAD7-415C-B599-1583F414A1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Institute for Advanced Computing and Software Development,  Akurdi</a:t>
            </a:r>
            <a:endParaRPr lang="en-IN"/>
          </a:p>
        </p:txBody>
      </p:sp>
      <p:sp>
        <p:nvSpPr>
          <p:cNvPr id="6" name="Slide Number Placeholder 5">
            <a:extLst>
              <a:ext uri="{FF2B5EF4-FFF2-40B4-BE49-F238E27FC236}">
                <a16:creationId xmlns:a16="http://schemas.microsoft.com/office/drawing/2014/main" id="{2E4F8DF7-7B5B-4705-8698-C77B1946A7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DA8A26-E7EC-431F-A596-2CE37E6E756C}" type="slidenum">
              <a:rPr lang="en-IN" smtClean="0"/>
              <a:t>‹#›</a:t>
            </a:fld>
            <a:endParaRPr lang="en-IN"/>
          </a:p>
        </p:txBody>
      </p:sp>
    </p:spTree>
    <p:extLst>
      <p:ext uri="{BB962C8B-B14F-4D97-AF65-F5344CB8AC3E}">
        <p14:creationId xmlns:p14="http://schemas.microsoft.com/office/powerpoint/2010/main" val="259362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5000"/>
                <a:lumOff val="95000"/>
              </a:schemeClr>
            </a:gs>
            <a:gs pos="100000">
              <a:schemeClr val="tx1"/>
            </a:gs>
          </a:gsLst>
          <a:path path="shape">
            <a:fillToRect l="50000" t="50000" r="50000" b="50000"/>
          </a:path>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BF633D2-2128-44DF-8E10-CF2FBBF699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2757" y="-93649"/>
            <a:ext cx="8401291" cy="6300968"/>
          </a:xfrm>
          <a:prstGeom prst="rect">
            <a:avLst/>
          </a:prstGeom>
          <a:effectLst>
            <a:softEdge rad="1270000"/>
          </a:effectLst>
        </p:spPr>
      </p:pic>
      <p:sp>
        <p:nvSpPr>
          <p:cNvPr id="4" name="Rectangle 3">
            <a:extLst>
              <a:ext uri="{FF2B5EF4-FFF2-40B4-BE49-F238E27FC236}">
                <a16:creationId xmlns:a16="http://schemas.microsoft.com/office/drawing/2014/main" id="{32CCF8BB-9157-4110-BE64-BE181665F42F}"/>
              </a:ext>
            </a:extLst>
          </p:cNvPr>
          <p:cNvSpPr/>
          <p:nvPr/>
        </p:nvSpPr>
        <p:spPr>
          <a:xfrm>
            <a:off x="2604424" y="1905505"/>
            <a:ext cx="7120347" cy="923330"/>
          </a:xfrm>
          <a:prstGeom prst="rect">
            <a:avLst/>
          </a:prstGeom>
          <a:noFill/>
        </p:spPr>
        <p:txBody>
          <a:bodyPr wrap="none" lIns="91440" tIns="45720" rIns="91440" bIns="45720">
            <a:spAutoFit/>
          </a:bodyPr>
          <a:lstStyle/>
          <a:p>
            <a:pPr algn="ctr"/>
            <a:r>
              <a:rPr lang="en-US" sz="5400" b="1" cap="none" dirty="0">
                <a:ln w="0"/>
                <a:solidFill>
                  <a:schemeClr val="bg1"/>
                </a:solidFill>
                <a:effectLst>
                  <a:outerShdw blurRad="38100" dist="38100" dir="2700000" algn="tl">
                    <a:srgbClr val="000000">
                      <a:alpha val="43137"/>
                    </a:srgbClr>
                  </a:outerShdw>
                </a:effectLst>
              </a:rPr>
              <a:t>Personal Voice Assistant</a:t>
            </a:r>
          </a:p>
        </p:txBody>
      </p:sp>
      <p:sp>
        <p:nvSpPr>
          <p:cNvPr id="9" name="Slide Number Placeholder 8">
            <a:extLst>
              <a:ext uri="{FF2B5EF4-FFF2-40B4-BE49-F238E27FC236}">
                <a16:creationId xmlns:a16="http://schemas.microsoft.com/office/drawing/2014/main" id="{1C92F6BA-7613-4F0D-B0D0-2D6F2D81367E}"/>
              </a:ext>
            </a:extLst>
          </p:cNvPr>
          <p:cNvSpPr>
            <a:spLocks noGrp="1"/>
          </p:cNvSpPr>
          <p:nvPr>
            <p:ph type="sldNum" sz="quarter" idx="12"/>
          </p:nvPr>
        </p:nvSpPr>
        <p:spPr/>
        <p:txBody>
          <a:bodyPr/>
          <a:lstStyle/>
          <a:p>
            <a:fld id="{34DA8A26-E7EC-431F-A596-2CE37E6E756C}" type="slidenum">
              <a:rPr lang="en-IN" smtClean="0"/>
              <a:t>1</a:t>
            </a:fld>
            <a:endParaRPr lang="en-IN"/>
          </a:p>
        </p:txBody>
      </p:sp>
      <p:sp>
        <p:nvSpPr>
          <p:cNvPr id="10" name="Footer Placeholder 9">
            <a:extLst>
              <a:ext uri="{FF2B5EF4-FFF2-40B4-BE49-F238E27FC236}">
                <a16:creationId xmlns:a16="http://schemas.microsoft.com/office/drawing/2014/main" id="{AEBC8101-5291-444D-91B0-4A63C33BF23D}"/>
              </a:ext>
            </a:extLst>
          </p:cNvPr>
          <p:cNvSpPr>
            <a:spLocks noGrp="1"/>
          </p:cNvSpPr>
          <p:nvPr>
            <p:ph type="ftr" sz="quarter" idx="11"/>
          </p:nvPr>
        </p:nvSpPr>
        <p:spPr/>
        <p:txBody>
          <a:bodyPr/>
          <a:lstStyle/>
          <a:p>
            <a:r>
              <a:rPr lang="en-US"/>
              <a:t>Institute for Advanced Computing and Software Development,  Akurdi</a:t>
            </a:r>
            <a:endParaRPr lang="en-IN"/>
          </a:p>
        </p:txBody>
      </p:sp>
      <p:pic>
        <p:nvPicPr>
          <p:cNvPr id="11" name="Picture 2">
            <a:extLst>
              <a:ext uri="{FF2B5EF4-FFF2-40B4-BE49-F238E27FC236}">
                <a16:creationId xmlns:a16="http://schemas.microsoft.com/office/drawing/2014/main" id="{6195A3A2-B86D-4E3C-8192-4E54C838F2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6" y="89839"/>
            <a:ext cx="895350" cy="9429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a:extLst>
              <a:ext uri="{FF2B5EF4-FFF2-40B4-BE49-F238E27FC236}">
                <a16:creationId xmlns:a16="http://schemas.microsoft.com/office/drawing/2014/main" id="{E40DDD47-FAAA-4241-BAD6-9C0C393D28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96092" y="119064"/>
            <a:ext cx="1433982" cy="923330"/>
          </a:xfrm>
          <a:prstGeom prst="rect">
            <a:avLst/>
          </a:prstGeom>
          <a:solidFill>
            <a:srgbClr val="101011">
              <a:alpha val="0"/>
            </a:srgbClr>
          </a:solidFill>
        </p:spPr>
      </p:pic>
      <p:sp>
        <p:nvSpPr>
          <p:cNvPr id="13" name="TextBox 12">
            <a:extLst>
              <a:ext uri="{FF2B5EF4-FFF2-40B4-BE49-F238E27FC236}">
                <a16:creationId xmlns:a16="http://schemas.microsoft.com/office/drawing/2014/main" id="{871E9B26-942E-4738-BFC7-62B8F83D7940}"/>
              </a:ext>
            </a:extLst>
          </p:cNvPr>
          <p:cNvSpPr txBox="1"/>
          <p:nvPr/>
        </p:nvSpPr>
        <p:spPr>
          <a:xfrm>
            <a:off x="4890733" y="2828835"/>
            <a:ext cx="2858947" cy="1200329"/>
          </a:xfrm>
          <a:prstGeom prst="rect">
            <a:avLst/>
          </a:prstGeom>
          <a:noFill/>
        </p:spPr>
        <p:txBody>
          <a:bodyPr wrap="square" rtlCol="0">
            <a:spAutoFit/>
          </a:bodyPr>
          <a:lstStyle/>
          <a:p>
            <a:r>
              <a:rPr lang="en-US" sz="2400" dirty="0">
                <a:solidFill>
                  <a:schemeClr val="bg1"/>
                </a:solidFill>
              </a:rPr>
              <a:t>Presented by :</a:t>
            </a:r>
          </a:p>
          <a:p>
            <a:r>
              <a:rPr lang="en-US" sz="2400" dirty="0">
                <a:solidFill>
                  <a:schemeClr val="bg1"/>
                </a:solidFill>
              </a:rPr>
              <a:t>Janet Flavia Francis</a:t>
            </a:r>
          </a:p>
          <a:p>
            <a:r>
              <a:rPr lang="en-US" sz="2400" dirty="0">
                <a:solidFill>
                  <a:schemeClr val="bg1"/>
                </a:solidFill>
              </a:rPr>
              <a:t>Sharon Yadav</a:t>
            </a:r>
            <a:endParaRPr lang="en-IN" sz="2400" dirty="0">
              <a:solidFill>
                <a:schemeClr val="bg1"/>
              </a:solidFill>
            </a:endParaRPr>
          </a:p>
        </p:txBody>
      </p:sp>
      <p:pic>
        <p:nvPicPr>
          <p:cNvPr id="14" name="Picture 2">
            <a:extLst>
              <a:ext uri="{FF2B5EF4-FFF2-40B4-BE49-F238E27FC236}">
                <a16:creationId xmlns:a16="http://schemas.microsoft.com/office/drawing/2014/main" id="{6884EEEB-45B8-45AE-8C67-E8C10D11B4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26" y="89839"/>
            <a:ext cx="895350" cy="942975"/>
          </a:xfrm>
          <a:prstGeom prst="rect">
            <a:avLst/>
          </a:prstGeom>
          <a:noFill/>
          <a:ln>
            <a:solidFill>
              <a:schemeClr val="accent1"/>
            </a:solidFill>
          </a:ln>
          <a:effectLst>
            <a:softEdge rad="0"/>
          </a:effectLst>
          <a:extLst>
            <a:ext uri="{909E8E84-426E-40DD-AFC4-6F175D3DCCD1}">
              <a14:hiddenFill xmlns:a14="http://schemas.microsoft.com/office/drawing/2010/main">
                <a:solidFill>
                  <a:srgbClr val="FFFFFF"/>
                </a:solidFill>
              </a14:hiddenFill>
            </a:ext>
          </a:extLst>
        </p:spPr>
      </p:pic>
      <p:pic>
        <p:nvPicPr>
          <p:cNvPr id="15" name="Picture 4">
            <a:extLst>
              <a:ext uri="{FF2B5EF4-FFF2-40B4-BE49-F238E27FC236}">
                <a16:creationId xmlns:a16="http://schemas.microsoft.com/office/drawing/2014/main" id="{22DF4B07-7EA2-4EFB-8F9F-630717230E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96092" y="119064"/>
            <a:ext cx="1433982" cy="92333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C5C6DAFF-C94C-4F52-86DA-54CF0EFD185E}"/>
              </a:ext>
            </a:extLst>
          </p:cNvPr>
          <p:cNvSpPr txBox="1"/>
          <p:nvPr/>
        </p:nvSpPr>
        <p:spPr>
          <a:xfrm>
            <a:off x="378228" y="5746051"/>
            <a:ext cx="2226196" cy="1200329"/>
          </a:xfrm>
          <a:prstGeom prst="rect">
            <a:avLst/>
          </a:prstGeom>
          <a:noFill/>
        </p:spPr>
        <p:txBody>
          <a:bodyPr wrap="square">
            <a:spAutoFit/>
          </a:bodyPr>
          <a:lstStyle/>
          <a:p>
            <a:pPr rtl="0">
              <a:spcBef>
                <a:spcPts val="0"/>
              </a:spcBef>
              <a:spcAft>
                <a:spcPts val="0"/>
              </a:spcAft>
            </a:pPr>
            <a:r>
              <a:rPr lang="en-IN" sz="1800" b="1" i="0" u="none" strike="noStrike" dirty="0">
                <a:solidFill>
                  <a:schemeClr val="bg1"/>
                </a:solidFill>
                <a:effectLst/>
                <a:latin typeface="Libre Baskerville"/>
              </a:rPr>
              <a:t>Prashant </a:t>
            </a:r>
            <a:r>
              <a:rPr lang="en-IN" sz="1800" b="1" i="0" u="none" strike="noStrike" dirty="0" err="1">
                <a:solidFill>
                  <a:schemeClr val="bg1"/>
                </a:solidFill>
                <a:effectLst/>
                <a:latin typeface="Libre Baskerville"/>
              </a:rPr>
              <a:t>Karhale</a:t>
            </a:r>
            <a:r>
              <a:rPr lang="en-IN" sz="1800" b="1" i="0" u="none" strike="noStrike" dirty="0">
                <a:solidFill>
                  <a:schemeClr val="bg1"/>
                </a:solidFill>
                <a:effectLst/>
                <a:latin typeface="Libre Baskerville"/>
              </a:rPr>
              <a:t>    </a:t>
            </a:r>
          </a:p>
          <a:p>
            <a:pPr rtl="0">
              <a:spcBef>
                <a:spcPts val="0"/>
              </a:spcBef>
              <a:spcAft>
                <a:spcPts val="0"/>
              </a:spcAft>
            </a:pPr>
            <a:r>
              <a:rPr lang="en-IN" b="1" dirty="0">
                <a:solidFill>
                  <a:schemeClr val="bg1"/>
                </a:solidFill>
                <a:latin typeface="Libre Baskerville"/>
              </a:rPr>
              <a:t>(</a:t>
            </a:r>
            <a:r>
              <a:rPr lang="en-IN" sz="1600" b="1" i="0" u="none" strike="noStrike" dirty="0" err="1">
                <a:solidFill>
                  <a:schemeClr val="bg1"/>
                </a:solidFill>
                <a:effectLst/>
                <a:latin typeface="Libre Baskerville"/>
              </a:rPr>
              <a:t>Center</a:t>
            </a:r>
            <a:r>
              <a:rPr lang="en-IN" sz="1600" b="1" i="0" u="none" strike="noStrike" dirty="0">
                <a:solidFill>
                  <a:schemeClr val="bg1"/>
                </a:solidFill>
                <a:effectLst/>
                <a:latin typeface="Libre Baskerville"/>
              </a:rPr>
              <a:t> Coordinator)</a:t>
            </a:r>
            <a:endParaRPr lang="en-IN" b="0" dirty="0">
              <a:solidFill>
                <a:schemeClr val="bg1"/>
              </a:solidFill>
              <a:effectLst/>
            </a:endParaRPr>
          </a:p>
          <a:p>
            <a:br>
              <a:rPr lang="en-IN" dirty="0">
                <a:solidFill>
                  <a:schemeClr val="bg1"/>
                </a:solidFill>
              </a:rPr>
            </a:br>
            <a:endParaRPr lang="en-IN" dirty="0">
              <a:solidFill>
                <a:schemeClr val="bg1"/>
              </a:solidFill>
            </a:endParaRPr>
          </a:p>
        </p:txBody>
      </p:sp>
      <p:sp>
        <p:nvSpPr>
          <p:cNvPr id="18" name="TextBox 17">
            <a:extLst>
              <a:ext uri="{FF2B5EF4-FFF2-40B4-BE49-F238E27FC236}">
                <a16:creationId xmlns:a16="http://schemas.microsoft.com/office/drawing/2014/main" id="{153EBAC0-99A3-494E-9AD3-A160322ECCB6}"/>
              </a:ext>
            </a:extLst>
          </p:cNvPr>
          <p:cNvSpPr txBox="1"/>
          <p:nvPr/>
        </p:nvSpPr>
        <p:spPr>
          <a:xfrm>
            <a:off x="10020668" y="5746051"/>
            <a:ext cx="1781000" cy="677108"/>
          </a:xfrm>
          <a:prstGeom prst="rect">
            <a:avLst/>
          </a:prstGeom>
          <a:noFill/>
        </p:spPr>
        <p:txBody>
          <a:bodyPr wrap="none" rtlCol="0">
            <a:spAutoFit/>
          </a:bodyPr>
          <a:lstStyle/>
          <a:p>
            <a:pPr rtl="0">
              <a:spcBef>
                <a:spcPts val="0"/>
              </a:spcBef>
              <a:spcAft>
                <a:spcPts val="0"/>
              </a:spcAft>
            </a:pPr>
            <a:r>
              <a:rPr lang="en-IN" sz="2000" b="1" i="0" u="none" strike="noStrike" dirty="0" err="1">
                <a:solidFill>
                  <a:schemeClr val="bg1"/>
                </a:solidFill>
                <a:effectLst/>
                <a:latin typeface="Libre Baskerville"/>
              </a:rPr>
              <a:t>Akshay</a:t>
            </a:r>
            <a:r>
              <a:rPr lang="en-IN" sz="2000" b="1" i="0" u="none" strike="noStrike" dirty="0">
                <a:solidFill>
                  <a:schemeClr val="bg1"/>
                </a:solidFill>
                <a:effectLst/>
                <a:latin typeface="Libre Baskerville"/>
              </a:rPr>
              <a:t> </a:t>
            </a:r>
            <a:r>
              <a:rPr lang="en-IN" sz="2000" b="1" i="0" u="none" strike="noStrike" dirty="0" err="1">
                <a:solidFill>
                  <a:schemeClr val="bg1"/>
                </a:solidFill>
                <a:effectLst/>
                <a:latin typeface="Libre Baskerville"/>
              </a:rPr>
              <a:t>Tilekar</a:t>
            </a:r>
            <a:r>
              <a:rPr lang="en-IN" sz="2000" b="1" i="0" u="none" strike="noStrike" dirty="0">
                <a:solidFill>
                  <a:schemeClr val="bg1"/>
                </a:solidFill>
                <a:effectLst/>
                <a:latin typeface="Libre Baskerville"/>
              </a:rPr>
              <a:t> </a:t>
            </a:r>
          </a:p>
          <a:p>
            <a:pPr rtl="0">
              <a:spcBef>
                <a:spcPts val="0"/>
              </a:spcBef>
              <a:spcAft>
                <a:spcPts val="0"/>
              </a:spcAft>
            </a:pPr>
            <a:r>
              <a:rPr lang="en-IN" sz="1800" b="1" i="0" u="none" strike="noStrike" dirty="0">
                <a:solidFill>
                  <a:schemeClr val="bg1"/>
                </a:solidFill>
                <a:effectLst/>
                <a:latin typeface="Libre Baskerville"/>
              </a:rPr>
              <a:t>(External Guide)</a:t>
            </a:r>
            <a:endParaRPr lang="en-IN" b="0" dirty="0">
              <a:solidFill>
                <a:schemeClr val="bg1"/>
              </a:solidFill>
              <a:effectLst/>
            </a:endParaRPr>
          </a:p>
        </p:txBody>
      </p:sp>
    </p:spTree>
    <p:extLst>
      <p:ext uri="{BB962C8B-B14F-4D97-AF65-F5344CB8AC3E}">
        <p14:creationId xmlns:p14="http://schemas.microsoft.com/office/powerpoint/2010/main" val="1848196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19">
            <a:extLst>
              <a:ext uri="{FF2B5EF4-FFF2-40B4-BE49-F238E27FC236}">
                <a16:creationId xmlns:a16="http://schemas.microsoft.com/office/drawing/2014/main" id="{574C1F65-29E9-4D7A-A628-134BD0C383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850" y="5008742"/>
            <a:ext cx="3886200" cy="109696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6">
            <a:extLst>
              <a:ext uri="{FF2B5EF4-FFF2-40B4-BE49-F238E27FC236}">
                <a16:creationId xmlns:a16="http://schemas.microsoft.com/office/drawing/2014/main" id="{96FBC2FF-2DE0-4DA3-961C-F7C075A5ADC2}"/>
              </a:ext>
            </a:extLst>
          </p:cNvPr>
          <p:cNvSpPr>
            <a:spLocks noChangeArrowheads="1"/>
          </p:cNvSpPr>
          <p:nvPr/>
        </p:nvSpPr>
        <p:spPr bwMode="auto">
          <a:xfrm>
            <a:off x="521109" y="232107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5127" name="Picture 17">
            <a:extLst>
              <a:ext uri="{FF2B5EF4-FFF2-40B4-BE49-F238E27FC236}">
                <a16:creationId xmlns:a16="http://schemas.microsoft.com/office/drawing/2014/main" id="{A85DF511-EC37-4AFB-B5A5-5E41337AAE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3553" y="548945"/>
            <a:ext cx="6637338" cy="305593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9">
            <a:extLst>
              <a:ext uri="{FF2B5EF4-FFF2-40B4-BE49-F238E27FC236}">
                <a16:creationId xmlns:a16="http://schemas.microsoft.com/office/drawing/2014/main" id="{2072517C-9E2F-493B-A482-207A1C62219E}"/>
              </a:ext>
            </a:extLst>
          </p:cNvPr>
          <p:cNvSpPr>
            <a:spLocks noChangeArrowheads="1"/>
          </p:cNvSpPr>
          <p:nvPr/>
        </p:nvSpPr>
        <p:spPr bwMode="auto">
          <a:xfrm>
            <a:off x="155349" y="371672"/>
            <a:ext cx="263149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733425" algn="l"/>
              </a:tabLst>
              <a:defRPr>
                <a:solidFill>
                  <a:schemeClr val="tx1"/>
                </a:solidFill>
                <a:latin typeface="Arial" panose="020B0604020202020204" pitchFamily="34" charset="0"/>
              </a:defRPr>
            </a:lvl1pPr>
            <a:lvl2pPr eaLnBrk="0" fontAlgn="base" hangingPunct="0">
              <a:spcBef>
                <a:spcPct val="0"/>
              </a:spcBef>
              <a:spcAft>
                <a:spcPct val="0"/>
              </a:spcAft>
              <a:tabLst>
                <a:tab pos="733425" algn="l"/>
              </a:tabLst>
              <a:defRPr>
                <a:solidFill>
                  <a:schemeClr val="tx1"/>
                </a:solidFill>
                <a:latin typeface="Arial" panose="020B0604020202020204" pitchFamily="34" charset="0"/>
              </a:defRPr>
            </a:lvl2pPr>
            <a:lvl3pPr eaLnBrk="0" fontAlgn="base" hangingPunct="0">
              <a:spcBef>
                <a:spcPct val="0"/>
              </a:spcBef>
              <a:spcAft>
                <a:spcPct val="0"/>
              </a:spcAft>
              <a:tabLst>
                <a:tab pos="733425" algn="l"/>
              </a:tabLst>
              <a:defRPr>
                <a:solidFill>
                  <a:schemeClr val="tx1"/>
                </a:solidFill>
                <a:latin typeface="Arial" panose="020B0604020202020204" pitchFamily="34" charset="0"/>
              </a:defRPr>
            </a:lvl3pPr>
            <a:lvl4pPr eaLnBrk="0" fontAlgn="base" hangingPunct="0">
              <a:spcBef>
                <a:spcPct val="0"/>
              </a:spcBef>
              <a:spcAft>
                <a:spcPct val="0"/>
              </a:spcAft>
              <a:tabLst>
                <a:tab pos="733425" algn="l"/>
              </a:tabLst>
              <a:defRPr>
                <a:solidFill>
                  <a:schemeClr val="tx1"/>
                </a:solidFill>
                <a:latin typeface="Arial" panose="020B0604020202020204" pitchFamily="34" charset="0"/>
              </a:defRPr>
            </a:lvl4pPr>
            <a:lvl5pPr eaLnBrk="0" fontAlgn="base" hangingPunct="0">
              <a:spcBef>
                <a:spcPct val="0"/>
              </a:spcBef>
              <a:spcAft>
                <a:spcPct val="0"/>
              </a:spcAft>
              <a:tabLst>
                <a:tab pos="733425" algn="l"/>
              </a:tabLst>
              <a:defRPr>
                <a:solidFill>
                  <a:schemeClr val="tx1"/>
                </a:solidFill>
                <a:latin typeface="Arial" panose="020B0604020202020204" pitchFamily="34" charset="0"/>
              </a:defRPr>
            </a:lvl5pPr>
            <a:lvl6pPr eaLnBrk="0" fontAlgn="base" hangingPunct="0">
              <a:spcBef>
                <a:spcPct val="0"/>
              </a:spcBef>
              <a:spcAft>
                <a:spcPct val="0"/>
              </a:spcAft>
              <a:tabLst>
                <a:tab pos="733425" algn="l"/>
              </a:tabLst>
              <a:defRPr>
                <a:solidFill>
                  <a:schemeClr val="tx1"/>
                </a:solidFill>
                <a:latin typeface="Arial" panose="020B0604020202020204" pitchFamily="34" charset="0"/>
              </a:defRPr>
            </a:lvl6pPr>
            <a:lvl7pPr eaLnBrk="0" fontAlgn="base" hangingPunct="0">
              <a:spcBef>
                <a:spcPct val="0"/>
              </a:spcBef>
              <a:spcAft>
                <a:spcPct val="0"/>
              </a:spcAft>
              <a:tabLst>
                <a:tab pos="733425" algn="l"/>
              </a:tabLst>
              <a:defRPr>
                <a:solidFill>
                  <a:schemeClr val="tx1"/>
                </a:solidFill>
                <a:latin typeface="Arial" panose="020B0604020202020204" pitchFamily="34" charset="0"/>
              </a:defRPr>
            </a:lvl7pPr>
            <a:lvl8pPr eaLnBrk="0" fontAlgn="base" hangingPunct="0">
              <a:spcBef>
                <a:spcPct val="0"/>
              </a:spcBef>
              <a:spcAft>
                <a:spcPct val="0"/>
              </a:spcAft>
              <a:tabLst>
                <a:tab pos="733425" algn="l"/>
              </a:tabLst>
              <a:defRPr>
                <a:solidFill>
                  <a:schemeClr val="tx1"/>
                </a:solidFill>
                <a:latin typeface="Arial" panose="020B0604020202020204" pitchFamily="34" charset="0"/>
              </a:defRPr>
            </a:lvl8pPr>
            <a:lvl9pPr eaLnBrk="0" fontAlgn="base" hangingPunct="0">
              <a:spcBef>
                <a:spcPct val="0"/>
              </a:spcBef>
              <a:spcAft>
                <a:spcPct val="0"/>
              </a:spcAft>
              <a:tabLst>
                <a:tab pos="7334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733425" algn="l"/>
              </a:tabLst>
            </a:pPr>
            <a:r>
              <a:rPr kumimoji="0" lang="en-US" altLang="en-US" b="0" i="0" u="sng" strike="noStrike" cap="none" normalizeH="0" baseline="0" dirty="0">
                <a:ln>
                  <a:noFill/>
                </a:ln>
                <a:solidFill>
                  <a:srgbClr val="000000"/>
                </a:solidFill>
                <a:effectLst>
                  <a:outerShdw blurRad="38100" dist="38100" dir="2700000" algn="tl">
                    <a:srgbClr val="000000">
                      <a:alpha val="43137"/>
                    </a:srgbClr>
                  </a:outerShdw>
                </a:effectLst>
                <a:latin typeface="+mn-lt"/>
                <a:ea typeface="ArialMT" charset="-128"/>
                <a:cs typeface="Times New Roman" panose="02020603050405020304" pitchFamily="18" charset="0"/>
              </a:rPr>
              <a:t>4. OPEN STACKOVERFLOW</a:t>
            </a:r>
            <a:endParaRPr kumimoji="0" lang="en-US" altLang="en-US" b="0" i="0" u="sng" strike="noStrike" cap="none" normalizeH="0" baseline="0" dirty="0">
              <a:ln>
                <a:noFill/>
              </a:ln>
              <a:solidFill>
                <a:schemeClr val="tx1"/>
              </a:solidFill>
              <a:effectLst>
                <a:outerShdw blurRad="38100" dist="38100" dir="2700000" algn="tl">
                  <a:srgbClr val="000000">
                    <a:alpha val="43137"/>
                  </a:srgbClr>
                </a:outerShdw>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733425" algn="l"/>
              </a:tabLst>
            </a:pPr>
            <a:endParaRPr kumimoji="0" lang="en-US" altLang="en-US" b="0" i="0" u="sng" strike="noStrike" cap="none" normalizeH="0" baseline="0" dirty="0">
              <a:ln>
                <a:noFill/>
              </a:ln>
              <a:solidFill>
                <a:schemeClr val="tx1"/>
              </a:solidFill>
              <a:effectLst>
                <a:outerShdw blurRad="38100" dist="38100" dir="2700000" algn="tl">
                  <a:srgbClr val="000000">
                    <a:alpha val="43137"/>
                  </a:srgbClr>
                </a:outerShdw>
              </a:effectLst>
              <a:latin typeface="+mn-lt"/>
            </a:endParaRPr>
          </a:p>
        </p:txBody>
      </p:sp>
      <p:sp>
        <p:nvSpPr>
          <p:cNvPr id="12" name="Rectangle 10">
            <a:extLst>
              <a:ext uri="{FF2B5EF4-FFF2-40B4-BE49-F238E27FC236}">
                <a16:creationId xmlns:a16="http://schemas.microsoft.com/office/drawing/2014/main" id="{FC17EDDF-5370-4B86-9DE9-8EB25BE7FF6F}"/>
              </a:ext>
            </a:extLst>
          </p:cNvPr>
          <p:cNvSpPr>
            <a:spLocks noChangeArrowheads="1"/>
          </p:cNvSpPr>
          <p:nvPr/>
        </p:nvSpPr>
        <p:spPr bwMode="auto">
          <a:xfrm>
            <a:off x="521109" y="337200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8" name="Picture 17">
            <a:extLst>
              <a:ext uri="{FF2B5EF4-FFF2-40B4-BE49-F238E27FC236}">
                <a16:creationId xmlns:a16="http://schemas.microsoft.com/office/drawing/2014/main" id="{F7EA4E87-37C9-4113-8AC3-93D6072A7A79}"/>
              </a:ext>
            </a:extLst>
          </p:cNvPr>
          <p:cNvPicPr/>
          <p:nvPr/>
        </p:nvPicPr>
        <p:blipFill>
          <a:blip r:embed="rId4"/>
          <a:stretch>
            <a:fillRect/>
          </a:stretch>
        </p:blipFill>
        <p:spPr>
          <a:xfrm>
            <a:off x="977582" y="1604453"/>
            <a:ext cx="2047875" cy="590550"/>
          </a:xfrm>
          <a:prstGeom prst="rect">
            <a:avLst/>
          </a:prstGeom>
        </p:spPr>
      </p:pic>
      <p:sp>
        <p:nvSpPr>
          <p:cNvPr id="19" name="Arrow: Right 18">
            <a:extLst>
              <a:ext uri="{FF2B5EF4-FFF2-40B4-BE49-F238E27FC236}">
                <a16:creationId xmlns:a16="http://schemas.microsoft.com/office/drawing/2014/main" id="{1AAF363D-7DB6-4E08-B2DB-23E6350745ED}"/>
              </a:ext>
            </a:extLst>
          </p:cNvPr>
          <p:cNvSpPr/>
          <p:nvPr/>
        </p:nvSpPr>
        <p:spPr>
          <a:xfrm>
            <a:off x="3589757" y="1678502"/>
            <a:ext cx="1232587" cy="442451"/>
          </a:xfrm>
          <a:prstGeom prst="rightArrow">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9">
            <a:extLst>
              <a:ext uri="{FF2B5EF4-FFF2-40B4-BE49-F238E27FC236}">
                <a16:creationId xmlns:a16="http://schemas.microsoft.com/office/drawing/2014/main" id="{B0267091-FAC4-483B-9E71-75E984611BD2}"/>
              </a:ext>
            </a:extLst>
          </p:cNvPr>
          <p:cNvSpPr>
            <a:spLocks noChangeArrowheads="1"/>
          </p:cNvSpPr>
          <p:nvPr/>
        </p:nvSpPr>
        <p:spPr bwMode="auto">
          <a:xfrm>
            <a:off x="319850" y="4547077"/>
            <a:ext cx="351474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733425" algn="l"/>
              </a:tabLst>
              <a:defRPr>
                <a:solidFill>
                  <a:schemeClr val="tx1"/>
                </a:solidFill>
                <a:latin typeface="Arial" panose="020B0604020202020204" pitchFamily="34" charset="0"/>
              </a:defRPr>
            </a:lvl1pPr>
            <a:lvl2pPr eaLnBrk="0" fontAlgn="base" hangingPunct="0">
              <a:spcBef>
                <a:spcPct val="0"/>
              </a:spcBef>
              <a:spcAft>
                <a:spcPct val="0"/>
              </a:spcAft>
              <a:tabLst>
                <a:tab pos="733425" algn="l"/>
              </a:tabLst>
              <a:defRPr>
                <a:solidFill>
                  <a:schemeClr val="tx1"/>
                </a:solidFill>
                <a:latin typeface="Arial" panose="020B0604020202020204" pitchFamily="34" charset="0"/>
              </a:defRPr>
            </a:lvl2pPr>
            <a:lvl3pPr eaLnBrk="0" fontAlgn="base" hangingPunct="0">
              <a:spcBef>
                <a:spcPct val="0"/>
              </a:spcBef>
              <a:spcAft>
                <a:spcPct val="0"/>
              </a:spcAft>
              <a:tabLst>
                <a:tab pos="733425" algn="l"/>
              </a:tabLst>
              <a:defRPr>
                <a:solidFill>
                  <a:schemeClr val="tx1"/>
                </a:solidFill>
                <a:latin typeface="Arial" panose="020B0604020202020204" pitchFamily="34" charset="0"/>
              </a:defRPr>
            </a:lvl3pPr>
            <a:lvl4pPr eaLnBrk="0" fontAlgn="base" hangingPunct="0">
              <a:spcBef>
                <a:spcPct val="0"/>
              </a:spcBef>
              <a:spcAft>
                <a:spcPct val="0"/>
              </a:spcAft>
              <a:tabLst>
                <a:tab pos="733425" algn="l"/>
              </a:tabLst>
              <a:defRPr>
                <a:solidFill>
                  <a:schemeClr val="tx1"/>
                </a:solidFill>
                <a:latin typeface="Arial" panose="020B0604020202020204" pitchFamily="34" charset="0"/>
              </a:defRPr>
            </a:lvl4pPr>
            <a:lvl5pPr eaLnBrk="0" fontAlgn="base" hangingPunct="0">
              <a:spcBef>
                <a:spcPct val="0"/>
              </a:spcBef>
              <a:spcAft>
                <a:spcPct val="0"/>
              </a:spcAft>
              <a:tabLst>
                <a:tab pos="733425" algn="l"/>
              </a:tabLst>
              <a:defRPr>
                <a:solidFill>
                  <a:schemeClr val="tx1"/>
                </a:solidFill>
                <a:latin typeface="Arial" panose="020B0604020202020204" pitchFamily="34" charset="0"/>
              </a:defRPr>
            </a:lvl5pPr>
            <a:lvl6pPr eaLnBrk="0" fontAlgn="base" hangingPunct="0">
              <a:spcBef>
                <a:spcPct val="0"/>
              </a:spcBef>
              <a:spcAft>
                <a:spcPct val="0"/>
              </a:spcAft>
              <a:tabLst>
                <a:tab pos="733425" algn="l"/>
              </a:tabLst>
              <a:defRPr>
                <a:solidFill>
                  <a:schemeClr val="tx1"/>
                </a:solidFill>
                <a:latin typeface="Arial" panose="020B0604020202020204" pitchFamily="34" charset="0"/>
              </a:defRPr>
            </a:lvl6pPr>
            <a:lvl7pPr eaLnBrk="0" fontAlgn="base" hangingPunct="0">
              <a:spcBef>
                <a:spcPct val="0"/>
              </a:spcBef>
              <a:spcAft>
                <a:spcPct val="0"/>
              </a:spcAft>
              <a:tabLst>
                <a:tab pos="733425" algn="l"/>
              </a:tabLst>
              <a:defRPr>
                <a:solidFill>
                  <a:schemeClr val="tx1"/>
                </a:solidFill>
                <a:latin typeface="Arial" panose="020B0604020202020204" pitchFamily="34" charset="0"/>
              </a:defRPr>
            </a:lvl7pPr>
            <a:lvl8pPr eaLnBrk="0" fontAlgn="base" hangingPunct="0">
              <a:spcBef>
                <a:spcPct val="0"/>
              </a:spcBef>
              <a:spcAft>
                <a:spcPct val="0"/>
              </a:spcAft>
              <a:tabLst>
                <a:tab pos="733425" algn="l"/>
              </a:tabLst>
              <a:defRPr>
                <a:solidFill>
                  <a:schemeClr val="tx1"/>
                </a:solidFill>
                <a:latin typeface="Arial" panose="020B0604020202020204" pitchFamily="34" charset="0"/>
              </a:defRPr>
            </a:lvl8pPr>
            <a:lvl9pPr eaLnBrk="0" fontAlgn="base" hangingPunct="0">
              <a:spcBef>
                <a:spcPct val="0"/>
              </a:spcBef>
              <a:spcAft>
                <a:spcPct val="0"/>
              </a:spcAft>
              <a:tabLst>
                <a:tab pos="733425" algn="l"/>
              </a:tabLst>
              <a:defRPr>
                <a:solidFill>
                  <a:schemeClr val="tx1"/>
                </a:solidFill>
                <a:latin typeface="Arial" panose="020B0604020202020204" pitchFamily="34" charset="0"/>
              </a:defRPr>
            </a:lvl9pPr>
          </a:lstStyle>
          <a:p>
            <a:r>
              <a:rPr lang="en-US" altLang="en-US" u="sng" dirty="0">
                <a:solidFill>
                  <a:srgbClr val="000000"/>
                </a:solidFill>
                <a:effectLst>
                  <a:outerShdw blurRad="38100" dist="38100" dir="2700000" algn="tl">
                    <a:srgbClr val="000000">
                      <a:alpha val="43137"/>
                    </a:srgbClr>
                  </a:outerShdw>
                </a:effectLst>
                <a:latin typeface="+mn-lt"/>
                <a:ea typeface="ArialMT" charset="-128"/>
                <a:cs typeface="Times New Roman" panose="02020603050405020304" pitchFamily="18" charset="0"/>
              </a:rPr>
              <a:t>5</a:t>
            </a:r>
            <a:r>
              <a:rPr kumimoji="0" lang="en-US" altLang="en-US" b="0" i="0" u="sng" strike="noStrike" cap="none" normalizeH="0" baseline="0" dirty="0">
                <a:ln>
                  <a:noFill/>
                </a:ln>
                <a:solidFill>
                  <a:srgbClr val="000000"/>
                </a:solidFill>
                <a:effectLst>
                  <a:outerShdw blurRad="38100" dist="38100" dir="2700000" algn="tl">
                    <a:srgbClr val="000000">
                      <a:alpha val="43137"/>
                    </a:srgbClr>
                  </a:outerShdw>
                </a:effectLst>
                <a:latin typeface="+mn-lt"/>
                <a:ea typeface="ArialMT" charset="-128"/>
                <a:cs typeface="Times New Roman" panose="02020603050405020304" pitchFamily="18" charset="0"/>
              </a:rPr>
              <a:t>. </a:t>
            </a:r>
            <a:r>
              <a:rPr kumimoji="0" lang="en-US" altLang="en-US" sz="1800" b="0" i="0" u="sng" strike="noStrike" cap="none" normalizeH="0" baseline="0" dirty="0">
                <a:ln>
                  <a:noFill/>
                </a:ln>
                <a:solidFill>
                  <a:srgbClr val="000000"/>
                </a:solidFill>
                <a:effectLst>
                  <a:outerShdw blurRad="38100" dist="38100" dir="2700000" algn="tl">
                    <a:srgbClr val="000000">
                      <a:alpha val="43137"/>
                    </a:srgbClr>
                  </a:outerShdw>
                </a:effectLst>
                <a:latin typeface="Calibri" panose="020F0502020204030204" pitchFamily="34" charset="0"/>
                <a:ea typeface="ArialMT" charset="-128"/>
                <a:cs typeface="Times New Roman" panose="02020603050405020304" pitchFamily="18" charset="0"/>
              </a:rPr>
              <a:t>IT STOP’S WHEN USER SAYS STOP</a:t>
            </a:r>
            <a:endParaRPr kumimoji="0" lang="en-US" altLang="en-US" sz="900" b="0" i="0" u="sng" strike="noStrike" cap="none" normalizeH="0" baseline="0" dirty="0">
              <a:ln>
                <a:noFill/>
              </a:ln>
              <a:solidFill>
                <a:schemeClr val="tx1"/>
              </a:solidFill>
              <a:effectLst>
                <a:outerShdw blurRad="38100" dist="38100" dir="2700000" algn="tl">
                  <a:srgbClr val="000000">
                    <a:alpha val="43137"/>
                  </a:srgbClr>
                </a:outerShdw>
              </a:effectLst>
            </a:endParaRPr>
          </a:p>
          <a:p>
            <a:pPr marL="0" marR="0" lvl="0" indent="0" algn="l" defTabSz="914400" rtl="0" eaLnBrk="0" fontAlgn="base" latinLnBrk="0" hangingPunct="0">
              <a:lnSpc>
                <a:spcPct val="100000"/>
              </a:lnSpc>
              <a:spcBef>
                <a:spcPct val="0"/>
              </a:spcBef>
              <a:spcAft>
                <a:spcPct val="0"/>
              </a:spcAft>
              <a:buClrTx/>
              <a:buSzTx/>
              <a:buFontTx/>
              <a:buNone/>
              <a:tabLst>
                <a:tab pos="733425" algn="l"/>
              </a:tabLst>
            </a:pPr>
            <a:endParaRPr kumimoji="0" lang="en-US" altLang="en-US" b="0" i="0" u="sng" strike="noStrike" cap="none" normalizeH="0" baseline="0" dirty="0">
              <a:ln>
                <a:noFill/>
              </a:ln>
              <a:solidFill>
                <a:schemeClr val="tx1"/>
              </a:solidFill>
              <a:effectLst>
                <a:outerShdw blurRad="38100" dist="38100" dir="2700000" algn="tl">
                  <a:srgbClr val="000000">
                    <a:alpha val="43137"/>
                  </a:srgbClr>
                </a:outerShdw>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733425" algn="l"/>
              </a:tabLst>
            </a:pPr>
            <a:endParaRPr kumimoji="0" lang="en-US" altLang="en-US" b="0" i="0" u="sng" strike="noStrike" cap="none" normalizeH="0" baseline="0" dirty="0">
              <a:ln>
                <a:noFill/>
              </a:ln>
              <a:solidFill>
                <a:schemeClr val="tx1"/>
              </a:solidFill>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3215203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AA5432E-F796-410F-8281-517E1FC0C82C}"/>
              </a:ext>
            </a:extLst>
          </p:cNvPr>
          <p:cNvSpPr>
            <a:spLocks noGrp="1"/>
          </p:cNvSpPr>
          <p:nvPr>
            <p:ph type="ftr" sz="quarter" idx="11"/>
          </p:nvPr>
        </p:nvSpPr>
        <p:spPr/>
        <p:txBody>
          <a:bodyPr/>
          <a:lstStyle/>
          <a:p>
            <a:r>
              <a:rPr lang="en-US"/>
              <a:t>Institute for Advanced Computing and Software Development,  Akurdi</a:t>
            </a:r>
            <a:endParaRPr lang="en-IN"/>
          </a:p>
        </p:txBody>
      </p:sp>
      <p:sp>
        <p:nvSpPr>
          <p:cNvPr id="4" name="Slide Number Placeholder 3">
            <a:extLst>
              <a:ext uri="{FF2B5EF4-FFF2-40B4-BE49-F238E27FC236}">
                <a16:creationId xmlns:a16="http://schemas.microsoft.com/office/drawing/2014/main" id="{799ACF5F-11F2-449F-B3E1-47B62D0EE776}"/>
              </a:ext>
            </a:extLst>
          </p:cNvPr>
          <p:cNvSpPr>
            <a:spLocks noGrp="1"/>
          </p:cNvSpPr>
          <p:nvPr>
            <p:ph type="sldNum" sz="quarter" idx="12"/>
          </p:nvPr>
        </p:nvSpPr>
        <p:spPr/>
        <p:txBody>
          <a:bodyPr/>
          <a:lstStyle/>
          <a:p>
            <a:fld id="{34DA8A26-E7EC-431F-A596-2CE37E6E756C}" type="slidenum">
              <a:rPr lang="en-IN" smtClean="0"/>
              <a:t>11</a:t>
            </a:fld>
            <a:endParaRPr lang="en-IN"/>
          </a:p>
        </p:txBody>
      </p:sp>
      <p:sp>
        <p:nvSpPr>
          <p:cNvPr id="6" name="Title 5">
            <a:extLst>
              <a:ext uri="{FF2B5EF4-FFF2-40B4-BE49-F238E27FC236}">
                <a16:creationId xmlns:a16="http://schemas.microsoft.com/office/drawing/2014/main" id="{EF24B6AC-3858-47E6-A9CC-29C351CF01DB}"/>
              </a:ext>
            </a:extLst>
          </p:cNvPr>
          <p:cNvSpPr>
            <a:spLocks noGrp="1"/>
          </p:cNvSpPr>
          <p:nvPr>
            <p:ph type="title"/>
          </p:nvPr>
        </p:nvSpPr>
        <p:spPr/>
        <p:txBody>
          <a:bodyPr/>
          <a:lstStyle/>
          <a:p>
            <a:r>
              <a:rPr lang="en-US" dirty="0">
                <a:effectLst>
                  <a:outerShdw blurRad="38100" dist="38100" dir="2700000" algn="tl">
                    <a:srgbClr val="000000">
                      <a:alpha val="43137"/>
                    </a:srgbClr>
                  </a:outerShdw>
                </a:effectLst>
                <a:latin typeface="Bahnschrift" panose="020B0502040204020203" pitchFamily="34" charset="0"/>
              </a:rPr>
              <a:t>Future Prospective….</a:t>
            </a:r>
            <a:endParaRPr lang="en-IN" dirty="0">
              <a:effectLst>
                <a:outerShdw blurRad="38100" dist="38100" dir="2700000" algn="tl">
                  <a:srgbClr val="000000">
                    <a:alpha val="43137"/>
                  </a:srgbClr>
                </a:outerShdw>
              </a:effectLst>
              <a:latin typeface="Bahnschrift" panose="020B0502040204020203" pitchFamily="34" charset="0"/>
            </a:endParaRPr>
          </a:p>
        </p:txBody>
      </p:sp>
      <p:sp>
        <p:nvSpPr>
          <p:cNvPr id="7" name="TextBox 6">
            <a:extLst>
              <a:ext uri="{FF2B5EF4-FFF2-40B4-BE49-F238E27FC236}">
                <a16:creationId xmlns:a16="http://schemas.microsoft.com/office/drawing/2014/main" id="{3103E848-C6E9-4021-8802-8EC6446A1448}"/>
              </a:ext>
            </a:extLst>
          </p:cNvPr>
          <p:cNvSpPr txBox="1"/>
          <p:nvPr/>
        </p:nvSpPr>
        <p:spPr>
          <a:xfrm>
            <a:off x="717754" y="1913714"/>
            <a:ext cx="10636046" cy="2031325"/>
          </a:xfrm>
          <a:prstGeom prst="rect">
            <a:avLst/>
          </a:prstGeom>
          <a:noFill/>
        </p:spPr>
        <p:txBody>
          <a:bodyPr wrap="square" rtlCol="0">
            <a:spAutoFit/>
          </a:bodyPr>
          <a:lstStyle/>
          <a:p>
            <a:r>
              <a:rPr lang="en-US" dirty="0"/>
              <a:t>Undoubtedly, Desktop Assistants are a great help for e-commerce stores. The goal is to provide people a quick and easy way to have their questions answered. </a:t>
            </a:r>
          </a:p>
          <a:p>
            <a:r>
              <a:rPr lang="en-US" dirty="0"/>
              <a:t>It would be wrong to say that Desktop Assistant is evolving. Desktop Assistant are more intelligent. Even there are reports that 80- 85% of businesses will be giving out more enhanced Desktop Assistants by 2020. Natural Language Programming (NLP) helps in giving a raised human involvement, hence making the Desktop Assistants more communicative.</a:t>
            </a:r>
          </a:p>
          <a:p>
            <a:r>
              <a:rPr lang="en-US" dirty="0"/>
              <a:t>We’ll </a:t>
            </a:r>
            <a:r>
              <a:rPr lang="en-US"/>
              <a:t>be incorporating </a:t>
            </a:r>
            <a:r>
              <a:rPr lang="en-US" dirty="0"/>
              <a:t>document classification and using NLP for more precise voice </a:t>
            </a:r>
            <a:r>
              <a:rPr lang="en-US" dirty="0" err="1"/>
              <a:t>recoginition</a:t>
            </a:r>
            <a:r>
              <a:rPr lang="en-US" dirty="0"/>
              <a:t>.</a:t>
            </a:r>
            <a:endParaRPr lang="en-IN" dirty="0"/>
          </a:p>
        </p:txBody>
      </p:sp>
    </p:spTree>
    <p:extLst>
      <p:ext uri="{BB962C8B-B14F-4D97-AF65-F5344CB8AC3E}">
        <p14:creationId xmlns:p14="http://schemas.microsoft.com/office/powerpoint/2010/main" val="3882304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F1817-B46C-4BE5-9897-0EBF999B11A6}"/>
              </a:ext>
            </a:extLst>
          </p:cNvPr>
          <p:cNvSpPr>
            <a:spLocks noGrp="1"/>
          </p:cNvSpPr>
          <p:nvPr>
            <p:ph type="title"/>
          </p:nvPr>
        </p:nvSpPr>
        <p:spPr/>
        <p:txBody>
          <a:bodyPr/>
          <a:lstStyle/>
          <a:p>
            <a:r>
              <a:rPr lang="en-US" dirty="0">
                <a:effectLst>
                  <a:outerShdw blurRad="38100" dist="38100" dir="2700000" algn="tl">
                    <a:srgbClr val="000000">
                      <a:alpha val="43137"/>
                    </a:srgbClr>
                  </a:outerShdw>
                </a:effectLst>
                <a:latin typeface="Bahnschrift" panose="020B0502040204020203" pitchFamily="34" charset="0"/>
              </a:rPr>
              <a:t>Introduction :</a:t>
            </a:r>
            <a:endParaRPr lang="en-IN" dirty="0">
              <a:effectLst>
                <a:outerShdw blurRad="38100" dist="38100" dir="2700000" algn="tl">
                  <a:srgbClr val="000000">
                    <a:alpha val="43137"/>
                  </a:srgbClr>
                </a:outerShdw>
              </a:effectLst>
              <a:latin typeface="Bahnschrift" panose="020B0502040204020203" pitchFamily="34" charset="0"/>
            </a:endParaRPr>
          </a:p>
        </p:txBody>
      </p:sp>
      <p:sp>
        <p:nvSpPr>
          <p:cNvPr id="3" name="Footer Placeholder 2">
            <a:extLst>
              <a:ext uri="{FF2B5EF4-FFF2-40B4-BE49-F238E27FC236}">
                <a16:creationId xmlns:a16="http://schemas.microsoft.com/office/drawing/2014/main" id="{1F6F3A3F-C5CF-4FD3-B6AE-8F3748EE0660}"/>
              </a:ext>
            </a:extLst>
          </p:cNvPr>
          <p:cNvSpPr>
            <a:spLocks noGrp="1"/>
          </p:cNvSpPr>
          <p:nvPr>
            <p:ph type="ftr" sz="quarter" idx="11"/>
          </p:nvPr>
        </p:nvSpPr>
        <p:spPr/>
        <p:txBody>
          <a:bodyPr/>
          <a:lstStyle/>
          <a:p>
            <a:r>
              <a:rPr lang="en-US"/>
              <a:t>Institute for Advanced Computing and Software Development,  Akurdi</a:t>
            </a:r>
            <a:endParaRPr lang="en-IN"/>
          </a:p>
        </p:txBody>
      </p:sp>
      <p:sp>
        <p:nvSpPr>
          <p:cNvPr id="4" name="Slide Number Placeholder 3">
            <a:extLst>
              <a:ext uri="{FF2B5EF4-FFF2-40B4-BE49-F238E27FC236}">
                <a16:creationId xmlns:a16="http://schemas.microsoft.com/office/drawing/2014/main" id="{DA22E53F-A38C-4FAD-B22A-C58204F18840}"/>
              </a:ext>
            </a:extLst>
          </p:cNvPr>
          <p:cNvSpPr>
            <a:spLocks noGrp="1"/>
          </p:cNvSpPr>
          <p:nvPr>
            <p:ph type="sldNum" sz="quarter" idx="12"/>
          </p:nvPr>
        </p:nvSpPr>
        <p:spPr/>
        <p:txBody>
          <a:bodyPr/>
          <a:lstStyle/>
          <a:p>
            <a:fld id="{34DA8A26-E7EC-431F-A596-2CE37E6E756C}" type="slidenum">
              <a:rPr lang="en-IN" smtClean="0"/>
              <a:t>2</a:t>
            </a:fld>
            <a:endParaRPr lang="en-IN"/>
          </a:p>
        </p:txBody>
      </p:sp>
      <p:sp>
        <p:nvSpPr>
          <p:cNvPr id="5" name="TextBox 4">
            <a:extLst>
              <a:ext uri="{FF2B5EF4-FFF2-40B4-BE49-F238E27FC236}">
                <a16:creationId xmlns:a16="http://schemas.microsoft.com/office/drawing/2014/main" id="{A8CBDA9F-DF1F-4509-BD6F-80972AEF5AD1}"/>
              </a:ext>
            </a:extLst>
          </p:cNvPr>
          <p:cNvSpPr txBox="1"/>
          <p:nvPr/>
        </p:nvSpPr>
        <p:spPr>
          <a:xfrm>
            <a:off x="838200" y="1690688"/>
            <a:ext cx="10891684" cy="3785652"/>
          </a:xfrm>
          <a:prstGeom prst="rect">
            <a:avLst/>
          </a:prstGeom>
          <a:noFill/>
        </p:spPr>
        <p:txBody>
          <a:bodyPr wrap="square" rtlCol="0">
            <a:spAutoFit/>
          </a:bodyPr>
          <a:lstStyle/>
          <a:p>
            <a:pPr marL="342900" indent="-342900" algn="just">
              <a:buClr>
                <a:schemeClr val="tx1">
                  <a:lumMod val="95000"/>
                  <a:lumOff val="5000"/>
                </a:schemeClr>
              </a:buClr>
              <a:buSzPct val="130000"/>
              <a:buFont typeface="Arial" panose="020B0604020202020204" pitchFamily="34" charset="0"/>
              <a:buChar char="•"/>
            </a:pPr>
            <a:r>
              <a:rPr lang="en-US" sz="2000" b="0" i="0" dirty="0">
                <a:solidFill>
                  <a:schemeClr val="bg2">
                    <a:lumMod val="25000"/>
                  </a:schemeClr>
                </a:solidFill>
                <a:effectLst/>
                <a:latin typeface="Times New Roman" panose="02020603050405020304" pitchFamily="18" charset="0"/>
                <a:cs typeface="Times New Roman" panose="02020603050405020304" pitchFamily="18" charset="0"/>
              </a:rPr>
              <a:t>Personal digital assistants are capturing a lot of attention lately. </a:t>
            </a:r>
          </a:p>
          <a:p>
            <a:pPr marL="342900" indent="-342900" algn="just">
              <a:buClr>
                <a:schemeClr val="tx1">
                  <a:lumMod val="95000"/>
                  <a:lumOff val="5000"/>
                </a:schemeClr>
              </a:buClr>
              <a:buSzPct val="130000"/>
              <a:buFont typeface="Arial" panose="020B0604020202020204" pitchFamily="34" charset="0"/>
              <a:buChar char="•"/>
            </a:pPr>
            <a:r>
              <a:rPr lang="en-US" sz="2000" b="0" i="0" dirty="0">
                <a:solidFill>
                  <a:schemeClr val="bg2">
                    <a:lumMod val="25000"/>
                  </a:schemeClr>
                </a:solidFill>
                <a:effectLst/>
                <a:latin typeface="Times New Roman" panose="02020603050405020304" pitchFamily="18" charset="0"/>
                <a:cs typeface="Times New Roman" panose="02020603050405020304" pitchFamily="18" charset="0"/>
              </a:rPr>
              <a:t>Chatbots are common in most commercial websites. </a:t>
            </a:r>
          </a:p>
          <a:p>
            <a:pPr marL="342900" indent="-342900" algn="just">
              <a:buClr>
                <a:schemeClr val="tx1">
                  <a:lumMod val="95000"/>
                  <a:lumOff val="5000"/>
                </a:schemeClr>
              </a:buClr>
              <a:buSzPct val="130000"/>
              <a:buFont typeface="Arial" panose="020B0604020202020204" pitchFamily="34" charset="0"/>
              <a:buChar char="•"/>
            </a:pPr>
            <a:r>
              <a:rPr lang="en-US" sz="2000" b="0" i="0" dirty="0">
                <a:solidFill>
                  <a:schemeClr val="bg2">
                    <a:lumMod val="25000"/>
                  </a:schemeClr>
                </a:solidFill>
                <a:effectLst/>
                <a:latin typeface="Times New Roman" panose="02020603050405020304" pitchFamily="18" charset="0"/>
                <a:cs typeface="Times New Roman" panose="02020603050405020304" pitchFamily="18" charset="0"/>
              </a:rPr>
              <a:t>With growing advancements in artificial intelligence, training the machines to tackle day-to-day tasks is the norm. </a:t>
            </a:r>
          </a:p>
          <a:p>
            <a:pPr marL="342900" indent="-342900" algn="just">
              <a:buClr>
                <a:schemeClr val="tx1">
                  <a:lumMod val="95000"/>
                  <a:lumOff val="5000"/>
                </a:schemeClr>
              </a:buClr>
              <a:buSzPct val="130000"/>
              <a:buFont typeface="Arial" panose="020B0604020202020204" pitchFamily="34" charset="0"/>
              <a:buChar char="•"/>
            </a:pPr>
            <a:r>
              <a:rPr lang="en-US" sz="2000" b="0" i="0" dirty="0">
                <a:solidFill>
                  <a:schemeClr val="bg2">
                    <a:lumMod val="25000"/>
                  </a:schemeClr>
                </a:solidFill>
                <a:effectLst/>
                <a:latin typeface="Times New Roman" panose="02020603050405020304" pitchFamily="18" charset="0"/>
                <a:cs typeface="Times New Roman" panose="02020603050405020304" pitchFamily="18" charset="0"/>
              </a:rPr>
              <a:t>Voice based personal assistants have gained a lot of popularity in this era of smart homes and smart devices. </a:t>
            </a:r>
          </a:p>
          <a:p>
            <a:pPr marL="342900" indent="-342900" algn="just">
              <a:buClr>
                <a:schemeClr val="tx1">
                  <a:lumMod val="95000"/>
                  <a:lumOff val="5000"/>
                </a:schemeClr>
              </a:buClr>
              <a:buSzPct val="130000"/>
              <a:buFont typeface="Arial" panose="020B0604020202020204" pitchFamily="34" charset="0"/>
              <a:buChar char="•"/>
            </a:pPr>
            <a:r>
              <a:rPr lang="en-US" sz="2000" dirty="0">
                <a:solidFill>
                  <a:schemeClr val="bg2">
                    <a:lumMod val="25000"/>
                  </a:schemeClr>
                </a:solidFill>
                <a:latin typeface="Times New Roman" panose="02020603050405020304" pitchFamily="18" charset="0"/>
                <a:cs typeface="Times New Roman" panose="02020603050405020304" pitchFamily="18" charset="0"/>
              </a:rPr>
              <a:t>My Desktop Voice Assistant takes the user input in form of user’s voice and processes it and return the output in various ways like an action to be performed or the search result is </a:t>
            </a:r>
            <a:r>
              <a:rPr lang="en-US" sz="2000" dirty="0" err="1">
                <a:solidFill>
                  <a:schemeClr val="bg2">
                    <a:lumMod val="25000"/>
                  </a:schemeClr>
                </a:solidFill>
                <a:latin typeface="Times New Roman" panose="02020603050405020304" pitchFamily="18" charset="0"/>
                <a:cs typeface="Times New Roman" panose="02020603050405020304" pitchFamily="18" charset="0"/>
              </a:rPr>
              <a:t>speaked</a:t>
            </a:r>
            <a:r>
              <a:rPr lang="en-US" sz="2000" dirty="0">
                <a:solidFill>
                  <a:schemeClr val="bg2">
                    <a:lumMod val="25000"/>
                  </a:schemeClr>
                </a:solidFill>
                <a:latin typeface="Times New Roman" panose="02020603050405020304" pitchFamily="18" charset="0"/>
                <a:cs typeface="Times New Roman" panose="02020603050405020304" pitchFamily="18" charset="0"/>
              </a:rPr>
              <a:t> out to the end user</a:t>
            </a:r>
          </a:p>
          <a:p>
            <a:pPr marL="342900" indent="-342900" algn="just">
              <a:buClr>
                <a:schemeClr val="tx1">
                  <a:lumMod val="95000"/>
                  <a:lumOff val="5000"/>
                </a:schemeClr>
              </a:buClr>
              <a:buSzPct val="130000"/>
              <a:buFont typeface="Arial" panose="020B0604020202020204" pitchFamily="34" charset="0"/>
              <a:buChar char="•"/>
            </a:pPr>
            <a:r>
              <a:rPr lang="en-US" sz="2000" dirty="0">
                <a:solidFill>
                  <a:schemeClr val="bg2">
                    <a:lumMod val="25000"/>
                  </a:schemeClr>
                </a:solidFill>
                <a:latin typeface="Times New Roman" panose="02020603050405020304" pitchFamily="18" charset="0"/>
                <a:cs typeface="Times New Roman" panose="02020603050405020304" pitchFamily="18" charset="0"/>
              </a:rPr>
              <a:t>My very own “Digital” Personal voice </a:t>
            </a:r>
            <a:r>
              <a:rPr lang="en-US" sz="2000" dirty="0" err="1">
                <a:solidFill>
                  <a:schemeClr val="bg2">
                    <a:lumMod val="25000"/>
                  </a:schemeClr>
                </a:solidFill>
                <a:latin typeface="Times New Roman" panose="02020603050405020304" pitchFamily="18" charset="0"/>
                <a:cs typeface="Times New Roman" panose="02020603050405020304" pitchFamily="18" charset="0"/>
              </a:rPr>
              <a:t>Assistant,though</a:t>
            </a:r>
            <a:r>
              <a:rPr lang="en-US" sz="2000" dirty="0">
                <a:solidFill>
                  <a:schemeClr val="bg2">
                    <a:lumMod val="25000"/>
                  </a:schemeClr>
                </a:solidFill>
                <a:latin typeface="Times New Roman" panose="02020603050405020304" pitchFamily="18" charset="0"/>
                <a:cs typeface="Times New Roman" panose="02020603050405020304" pitchFamily="18" charset="0"/>
              </a:rPr>
              <a:t> is not as capable and high as  Amazon’s Alexa or Google Assistant, Home or Apple’s Siri or JARVIS from Iron Man, but I’ve tried doing </a:t>
            </a:r>
            <a:r>
              <a:rPr lang="en-US" sz="2000" u="sng" dirty="0">
                <a:solidFill>
                  <a:schemeClr val="bg2">
                    <a:lumMod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images classification </a:t>
            </a:r>
            <a:r>
              <a:rPr lang="en-US" sz="2000" dirty="0">
                <a:solidFill>
                  <a:schemeClr val="bg2">
                    <a:lumMod val="25000"/>
                  </a:schemeClr>
                </a:solidFill>
                <a:latin typeface="Times New Roman" panose="02020603050405020304" pitchFamily="18" charset="0"/>
                <a:cs typeface="Times New Roman" panose="02020603050405020304" pitchFamily="18" charset="0"/>
              </a:rPr>
              <a:t>by just a voice command</a:t>
            </a:r>
          </a:p>
        </p:txBody>
      </p:sp>
    </p:spTree>
    <p:extLst>
      <p:ext uri="{BB962C8B-B14F-4D97-AF65-F5344CB8AC3E}">
        <p14:creationId xmlns:p14="http://schemas.microsoft.com/office/powerpoint/2010/main" val="1090284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B45E6-3D0C-4382-8102-EBBF3D021681}"/>
              </a:ext>
            </a:extLst>
          </p:cNvPr>
          <p:cNvSpPr>
            <a:spLocks noGrp="1"/>
          </p:cNvSpPr>
          <p:nvPr>
            <p:ph type="title"/>
          </p:nvPr>
        </p:nvSpPr>
        <p:spPr>
          <a:xfrm>
            <a:off x="786581" y="657238"/>
            <a:ext cx="10515600" cy="1325563"/>
          </a:xfrm>
        </p:spPr>
        <p:txBody>
          <a:bodyPr/>
          <a:lstStyle/>
          <a:p>
            <a:r>
              <a:rPr lang="en-US" dirty="0">
                <a:effectLst>
                  <a:outerShdw blurRad="38100" dist="38100" dir="2700000" algn="tl">
                    <a:srgbClr val="000000">
                      <a:alpha val="43137"/>
                    </a:srgbClr>
                  </a:outerShdw>
                </a:effectLst>
                <a:latin typeface="Bahnschrift" panose="020B0502040204020203" pitchFamily="34" charset="0"/>
              </a:rPr>
              <a:t>Aim of this project…..</a:t>
            </a:r>
            <a:endParaRPr lang="en-IN" dirty="0">
              <a:effectLst>
                <a:outerShdw blurRad="38100" dist="38100" dir="2700000" algn="tl">
                  <a:srgbClr val="000000">
                    <a:alpha val="43137"/>
                  </a:srgbClr>
                </a:outerShdw>
              </a:effectLst>
              <a:latin typeface="Bahnschrift" panose="020B0502040204020203" pitchFamily="34" charset="0"/>
            </a:endParaRPr>
          </a:p>
        </p:txBody>
      </p:sp>
      <p:sp>
        <p:nvSpPr>
          <p:cNvPr id="3" name="Footer Placeholder 2">
            <a:extLst>
              <a:ext uri="{FF2B5EF4-FFF2-40B4-BE49-F238E27FC236}">
                <a16:creationId xmlns:a16="http://schemas.microsoft.com/office/drawing/2014/main" id="{5E97B481-CF1B-46EF-8491-BCF7BF50119A}"/>
              </a:ext>
            </a:extLst>
          </p:cNvPr>
          <p:cNvSpPr>
            <a:spLocks noGrp="1"/>
          </p:cNvSpPr>
          <p:nvPr>
            <p:ph type="ftr" sz="quarter" idx="11"/>
          </p:nvPr>
        </p:nvSpPr>
        <p:spPr/>
        <p:txBody>
          <a:bodyPr/>
          <a:lstStyle/>
          <a:p>
            <a:r>
              <a:rPr lang="en-US"/>
              <a:t>Institute for Advanced Computing and Software Development,  Akurdi</a:t>
            </a:r>
            <a:endParaRPr lang="en-IN"/>
          </a:p>
        </p:txBody>
      </p:sp>
      <p:sp>
        <p:nvSpPr>
          <p:cNvPr id="4" name="Slide Number Placeholder 3">
            <a:extLst>
              <a:ext uri="{FF2B5EF4-FFF2-40B4-BE49-F238E27FC236}">
                <a16:creationId xmlns:a16="http://schemas.microsoft.com/office/drawing/2014/main" id="{D129F2A9-3B44-4551-8502-5322E2B9AD88}"/>
              </a:ext>
            </a:extLst>
          </p:cNvPr>
          <p:cNvSpPr>
            <a:spLocks noGrp="1"/>
          </p:cNvSpPr>
          <p:nvPr>
            <p:ph type="sldNum" sz="quarter" idx="12"/>
          </p:nvPr>
        </p:nvSpPr>
        <p:spPr/>
        <p:txBody>
          <a:bodyPr/>
          <a:lstStyle/>
          <a:p>
            <a:fld id="{34DA8A26-E7EC-431F-A596-2CE37E6E756C}" type="slidenum">
              <a:rPr lang="en-IN" smtClean="0"/>
              <a:t>3</a:t>
            </a:fld>
            <a:endParaRPr lang="en-IN"/>
          </a:p>
        </p:txBody>
      </p:sp>
      <p:sp>
        <p:nvSpPr>
          <p:cNvPr id="6" name="TextBox 5">
            <a:extLst>
              <a:ext uri="{FF2B5EF4-FFF2-40B4-BE49-F238E27FC236}">
                <a16:creationId xmlns:a16="http://schemas.microsoft.com/office/drawing/2014/main" id="{8F5778E5-6534-4103-9447-A20A01079E66}"/>
              </a:ext>
            </a:extLst>
          </p:cNvPr>
          <p:cNvSpPr txBox="1"/>
          <p:nvPr/>
        </p:nvSpPr>
        <p:spPr>
          <a:xfrm>
            <a:off x="786581" y="2551345"/>
            <a:ext cx="10412362" cy="2581219"/>
          </a:xfrm>
          <a:prstGeom prst="rect">
            <a:avLst/>
          </a:prstGeom>
          <a:noFill/>
        </p:spPr>
        <p:txBody>
          <a:bodyPr wrap="square" rtlCol="0">
            <a:spAutoFit/>
          </a:bodyPr>
          <a:lstStyle/>
          <a:p>
            <a:pPr algn="just">
              <a:lnSpc>
                <a:spcPct val="107000"/>
              </a:lnSpc>
              <a:spcAft>
                <a:spcPts val="800"/>
              </a:spcAft>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Currently, the project aims to provide the Windows Users with a Virtual voice Assistant that would not only aid in their daily routine tasks like searching the web, extracting document data, vocabulary help and many others but also help in automation of various activities.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the long run, we aim to develop a complete server assistant, by automating the entire server management process - deployment, backups, auto-scaling, logging, monitoring and make it smart enough to act as a replacement for a general server administrator.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1434013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94218-9F59-4827-9673-6E20F764B86A}"/>
              </a:ext>
            </a:extLst>
          </p:cNvPr>
          <p:cNvSpPr>
            <a:spLocks noGrp="1"/>
          </p:cNvSpPr>
          <p:nvPr>
            <p:ph type="title"/>
          </p:nvPr>
        </p:nvSpPr>
        <p:spPr>
          <a:xfrm>
            <a:off x="838199" y="315964"/>
            <a:ext cx="11225981" cy="1325563"/>
          </a:xfrm>
        </p:spPr>
        <p:txBody>
          <a:bodyPr/>
          <a:lstStyle/>
          <a:p>
            <a:r>
              <a:rPr lang="en-US" dirty="0">
                <a:effectLst>
                  <a:outerShdw blurRad="38100" dist="38100" dir="2700000" algn="tl">
                    <a:srgbClr val="000000">
                      <a:alpha val="43137"/>
                    </a:srgbClr>
                  </a:outerShdw>
                </a:effectLst>
                <a:latin typeface="Bahnschrift" panose="020B0502040204020203" pitchFamily="34" charset="0"/>
              </a:rPr>
              <a:t>How we have implemented new features….</a:t>
            </a:r>
            <a:endParaRPr lang="en-IN" dirty="0">
              <a:effectLst>
                <a:outerShdw blurRad="38100" dist="38100" dir="2700000" algn="tl">
                  <a:srgbClr val="000000">
                    <a:alpha val="43137"/>
                  </a:srgbClr>
                </a:outerShdw>
              </a:effectLst>
              <a:latin typeface="Bahnschrift" panose="020B0502040204020203" pitchFamily="34" charset="0"/>
            </a:endParaRPr>
          </a:p>
        </p:txBody>
      </p:sp>
      <p:sp>
        <p:nvSpPr>
          <p:cNvPr id="3" name="Footer Placeholder 2">
            <a:extLst>
              <a:ext uri="{FF2B5EF4-FFF2-40B4-BE49-F238E27FC236}">
                <a16:creationId xmlns:a16="http://schemas.microsoft.com/office/drawing/2014/main" id="{4713CAFB-9BCB-46C7-942F-538B4CC963EA}"/>
              </a:ext>
            </a:extLst>
          </p:cNvPr>
          <p:cNvSpPr>
            <a:spLocks noGrp="1"/>
          </p:cNvSpPr>
          <p:nvPr>
            <p:ph type="ftr" sz="quarter" idx="11"/>
          </p:nvPr>
        </p:nvSpPr>
        <p:spPr>
          <a:xfrm>
            <a:off x="4134465" y="6447091"/>
            <a:ext cx="4114800" cy="365125"/>
          </a:xfrm>
        </p:spPr>
        <p:txBody>
          <a:bodyPr/>
          <a:lstStyle/>
          <a:p>
            <a:r>
              <a:rPr lang="en-US" dirty="0"/>
              <a:t>Institute for Advanced Computing and Software Development,  </a:t>
            </a:r>
            <a:r>
              <a:rPr lang="en-US" dirty="0" err="1"/>
              <a:t>Akurdi</a:t>
            </a:r>
            <a:endParaRPr lang="en-IN" dirty="0"/>
          </a:p>
        </p:txBody>
      </p:sp>
      <p:sp>
        <p:nvSpPr>
          <p:cNvPr id="4" name="Slide Number Placeholder 3">
            <a:extLst>
              <a:ext uri="{FF2B5EF4-FFF2-40B4-BE49-F238E27FC236}">
                <a16:creationId xmlns:a16="http://schemas.microsoft.com/office/drawing/2014/main" id="{73D28699-23F2-4443-8042-2756B32BD444}"/>
              </a:ext>
            </a:extLst>
          </p:cNvPr>
          <p:cNvSpPr>
            <a:spLocks noGrp="1"/>
          </p:cNvSpPr>
          <p:nvPr>
            <p:ph type="sldNum" sz="quarter" idx="12"/>
          </p:nvPr>
        </p:nvSpPr>
        <p:spPr/>
        <p:txBody>
          <a:bodyPr/>
          <a:lstStyle/>
          <a:p>
            <a:fld id="{34DA8A26-E7EC-431F-A596-2CE37E6E756C}" type="slidenum">
              <a:rPr lang="en-IN" smtClean="0"/>
              <a:t>4</a:t>
            </a:fld>
            <a:endParaRPr lang="en-IN"/>
          </a:p>
        </p:txBody>
      </p:sp>
      <p:sp>
        <p:nvSpPr>
          <p:cNvPr id="5" name="TextBox 4">
            <a:extLst>
              <a:ext uri="{FF2B5EF4-FFF2-40B4-BE49-F238E27FC236}">
                <a16:creationId xmlns:a16="http://schemas.microsoft.com/office/drawing/2014/main" id="{C6EB11E5-E37D-4DE0-9650-D8F9F1B31C0C}"/>
              </a:ext>
            </a:extLst>
          </p:cNvPr>
          <p:cNvSpPr txBox="1"/>
          <p:nvPr/>
        </p:nvSpPr>
        <p:spPr>
          <a:xfrm>
            <a:off x="838200" y="1598282"/>
            <a:ext cx="10707330" cy="4801314"/>
          </a:xfrm>
          <a:prstGeom prst="rect">
            <a:avLst/>
          </a:prstGeom>
          <a:noFill/>
        </p:spPr>
        <p:txBody>
          <a:bodyPr wrap="square" rtlCol="0">
            <a:spAutoFit/>
          </a:bodyPr>
          <a:lstStyle/>
          <a:p>
            <a:pPr marL="285750" indent="-285750">
              <a:buFont typeface="Wingdings" panose="05000000000000000000" pitchFamily="2" charset="2"/>
              <a:buChar char="Ø"/>
            </a:pPr>
            <a:r>
              <a:rPr lang="en-US" dirty="0"/>
              <a:t>We’ll be using the pyttsx3 package which is a text-to-speech library for Python. The basic reason why we use this is because it works offline. </a:t>
            </a:r>
          </a:p>
          <a:p>
            <a:pPr marL="285750" indent="-285750">
              <a:buFont typeface="Wingdings" panose="05000000000000000000" pitchFamily="2" charset="2"/>
              <a:buChar char="Ø"/>
            </a:pPr>
            <a:r>
              <a:rPr lang="en-US" dirty="0"/>
              <a:t>Another basic requirement of this project will be Python’s Speech Recognition library. </a:t>
            </a:r>
          </a:p>
          <a:p>
            <a:pPr marL="285750" indent="-285750">
              <a:buFont typeface="Wingdings" panose="05000000000000000000" pitchFamily="2" charset="2"/>
              <a:buChar char="Ø"/>
            </a:pPr>
            <a:r>
              <a:rPr lang="en-US" dirty="0"/>
              <a:t>There are other requirements for the project which are listed below(libraries used). </a:t>
            </a:r>
          </a:p>
          <a:p>
            <a:pPr marL="742950" lvl="1" indent="-285750">
              <a:buFont typeface="Wingdings" panose="05000000000000000000" pitchFamily="2" charset="2"/>
              <a:buChar char="§"/>
            </a:pPr>
            <a:r>
              <a:rPr lang="en-US" dirty="0" err="1"/>
              <a:t>Numpy</a:t>
            </a:r>
            <a:endParaRPr lang="en-US" dirty="0"/>
          </a:p>
          <a:p>
            <a:pPr marL="742950" lvl="1" indent="-285750">
              <a:buFont typeface="Wingdings" panose="05000000000000000000" pitchFamily="2" charset="2"/>
              <a:buChar char="§"/>
            </a:pPr>
            <a:r>
              <a:rPr lang="en-US" dirty="0"/>
              <a:t>Matplotlib</a:t>
            </a:r>
          </a:p>
          <a:p>
            <a:pPr marL="742950" lvl="1" indent="-285750">
              <a:buFont typeface="Wingdings" panose="05000000000000000000" pitchFamily="2" charset="2"/>
              <a:buChar char="§"/>
            </a:pPr>
            <a:r>
              <a:rPr lang="en-US" dirty="0" err="1"/>
              <a:t>Os</a:t>
            </a:r>
            <a:endParaRPr lang="en-US" dirty="0"/>
          </a:p>
          <a:p>
            <a:pPr marL="742950" lvl="1" indent="-285750">
              <a:buFont typeface="Wingdings" panose="05000000000000000000" pitchFamily="2" charset="2"/>
              <a:buChar char="§"/>
            </a:pPr>
            <a:r>
              <a:rPr lang="en-US" dirty="0"/>
              <a:t>pyttsx3</a:t>
            </a:r>
          </a:p>
          <a:p>
            <a:pPr marL="742950" lvl="1" indent="-285750">
              <a:buFont typeface="Wingdings" panose="05000000000000000000" pitchFamily="2" charset="2"/>
              <a:buChar char="§"/>
            </a:pPr>
            <a:r>
              <a:rPr lang="en-US" dirty="0" err="1"/>
              <a:t>speech_recognition</a:t>
            </a:r>
            <a:endParaRPr lang="en-US" dirty="0"/>
          </a:p>
          <a:p>
            <a:pPr marL="742950" lvl="1" indent="-285750">
              <a:buFont typeface="Wingdings" panose="05000000000000000000" pitchFamily="2" charset="2"/>
              <a:buChar char="§"/>
            </a:pPr>
            <a:r>
              <a:rPr lang="en-US" dirty="0"/>
              <a:t>datetime</a:t>
            </a:r>
          </a:p>
          <a:p>
            <a:pPr marL="742950" lvl="1" indent="-285750">
              <a:buFont typeface="Wingdings" panose="05000000000000000000" pitchFamily="2" charset="2"/>
              <a:buChar char="§"/>
            </a:pPr>
            <a:r>
              <a:rPr lang="en-US" dirty="0" err="1"/>
              <a:t>webbrowser</a:t>
            </a:r>
            <a:endParaRPr lang="en-US" dirty="0"/>
          </a:p>
          <a:p>
            <a:pPr marL="742950" lvl="1" indent="-285750">
              <a:buFont typeface="Wingdings" panose="05000000000000000000" pitchFamily="2" charset="2"/>
              <a:buChar char="§"/>
            </a:pPr>
            <a:r>
              <a:rPr lang="en-US" dirty="0"/>
              <a:t>walk</a:t>
            </a:r>
          </a:p>
          <a:p>
            <a:pPr marL="742950" lvl="1" indent="-285750">
              <a:buFont typeface="Wingdings" panose="05000000000000000000" pitchFamily="2" charset="2"/>
              <a:buChar char="§"/>
            </a:pPr>
            <a:r>
              <a:rPr lang="en-US" dirty="0"/>
              <a:t>Wikipedia</a:t>
            </a:r>
          </a:p>
          <a:p>
            <a:pPr marL="742950" lvl="1" indent="-285750">
              <a:buFont typeface="Wingdings" panose="05000000000000000000" pitchFamily="2" charset="2"/>
              <a:buChar char="§"/>
            </a:pPr>
            <a:r>
              <a:rPr lang="en-US" dirty="0"/>
              <a:t>datetime</a:t>
            </a:r>
          </a:p>
          <a:p>
            <a:pPr marL="285750" indent="-285750">
              <a:buFont typeface="Wingdings" panose="05000000000000000000" pitchFamily="2" charset="2"/>
              <a:buChar char="Ø"/>
            </a:pPr>
            <a:r>
              <a:rPr lang="en-US" dirty="0"/>
              <a:t>The overall system design consists of following phases: (a) Data collection in the form of user’s voice (b) Voice analysis and conversion to text (c) Data storage and processing (d) Generating the task to be done from the processed text output</a:t>
            </a:r>
          </a:p>
        </p:txBody>
      </p:sp>
    </p:spTree>
    <p:extLst>
      <p:ext uri="{BB962C8B-B14F-4D97-AF65-F5344CB8AC3E}">
        <p14:creationId xmlns:p14="http://schemas.microsoft.com/office/powerpoint/2010/main" val="3823257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94218-9F59-4827-9673-6E20F764B86A}"/>
              </a:ext>
            </a:extLst>
          </p:cNvPr>
          <p:cNvSpPr>
            <a:spLocks noGrp="1"/>
          </p:cNvSpPr>
          <p:nvPr>
            <p:ph type="title"/>
          </p:nvPr>
        </p:nvSpPr>
        <p:spPr>
          <a:xfrm>
            <a:off x="838199" y="315964"/>
            <a:ext cx="11225981" cy="1325563"/>
          </a:xfrm>
        </p:spPr>
        <p:txBody>
          <a:bodyPr/>
          <a:lstStyle/>
          <a:p>
            <a:r>
              <a:rPr lang="en-US" dirty="0">
                <a:effectLst>
                  <a:outerShdw blurRad="38100" dist="38100" dir="2700000" algn="tl">
                    <a:srgbClr val="000000">
                      <a:alpha val="43137"/>
                    </a:srgbClr>
                  </a:outerShdw>
                </a:effectLst>
                <a:latin typeface="Bahnschrift" panose="020B0502040204020203" pitchFamily="34" charset="0"/>
              </a:rPr>
              <a:t>Flow chart</a:t>
            </a:r>
            <a:endParaRPr lang="en-IN" dirty="0">
              <a:effectLst>
                <a:outerShdw blurRad="38100" dist="38100" dir="2700000" algn="tl">
                  <a:srgbClr val="000000">
                    <a:alpha val="43137"/>
                  </a:srgbClr>
                </a:outerShdw>
              </a:effectLst>
              <a:latin typeface="Bahnschrift" panose="020B0502040204020203" pitchFamily="34" charset="0"/>
            </a:endParaRPr>
          </a:p>
        </p:txBody>
      </p:sp>
      <p:sp>
        <p:nvSpPr>
          <p:cNvPr id="3" name="Footer Placeholder 2">
            <a:extLst>
              <a:ext uri="{FF2B5EF4-FFF2-40B4-BE49-F238E27FC236}">
                <a16:creationId xmlns:a16="http://schemas.microsoft.com/office/drawing/2014/main" id="{4713CAFB-9BCB-46C7-942F-538B4CC963EA}"/>
              </a:ext>
            </a:extLst>
          </p:cNvPr>
          <p:cNvSpPr>
            <a:spLocks noGrp="1"/>
          </p:cNvSpPr>
          <p:nvPr>
            <p:ph type="ftr" sz="quarter" idx="11"/>
          </p:nvPr>
        </p:nvSpPr>
        <p:spPr>
          <a:xfrm>
            <a:off x="4134465" y="6447091"/>
            <a:ext cx="4114800" cy="365125"/>
          </a:xfrm>
        </p:spPr>
        <p:txBody>
          <a:bodyPr/>
          <a:lstStyle/>
          <a:p>
            <a:r>
              <a:rPr lang="en-US" dirty="0"/>
              <a:t>Institute for Advanced Computing and Software Development,  </a:t>
            </a:r>
            <a:r>
              <a:rPr lang="en-US" dirty="0" err="1"/>
              <a:t>Akurdi</a:t>
            </a:r>
            <a:endParaRPr lang="en-IN" dirty="0"/>
          </a:p>
        </p:txBody>
      </p:sp>
      <p:sp>
        <p:nvSpPr>
          <p:cNvPr id="4" name="Slide Number Placeholder 3">
            <a:extLst>
              <a:ext uri="{FF2B5EF4-FFF2-40B4-BE49-F238E27FC236}">
                <a16:creationId xmlns:a16="http://schemas.microsoft.com/office/drawing/2014/main" id="{73D28699-23F2-4443-8042-2756B32BD444}"/>
              </a:ext>
            </a:extLst>
          </p:cNvPr>
          <p:cNvSpPr>
            <a:spLocks noGrp="1"/>
          </p:cNvSpPr>
          <p:nvPr>
            <p:ph type="sldNum" sz="quarter" idx="12"/>
          </p:nvPr>
        </p:nvSpPr>
        <p:spPr/>
        <p:txBody>
          <a:bodyPr/>
          <a:lstStyle/>
          <a:p>
            <a:fld id="{34DA8A26-E7EC-431F-A596-2CE37E6E756C}" type="slidenum">
              <a:rPr lang="en-IN" smtClean="0"/>
              <a:t>5</a:t>
            </a:fld>
            <a:endParaRPr lang="en-IN"/>
          </a:p>
        </p:txBody>
      </p:sp>
      <p:sp>
        <p:nvSpPr>
          <p:cNvPr id="6" name="Rectangle: Rounded Corners 5">
            <a:extLst>
              <a:ext uri="{FF2B5EF4-FFF2-40B4-BE49-F238E27FC236}">
                <a16:creationId xmlns:a16="http://schemas.microsoft.com/office/drawing/2014/main" id="{DAA428AD-F235-4C36-93DB-258BDEB93F66}"/>
              </a:ext>
            </a:extLst>
          </p:cNvPr>
          <p:cNvSpPr/>
          <p:nvPr/>
        </p:nvSpPr>
        <p:spPr>
          <a:xfrm>
            <a:off x="272142" y="2156953"/>
            <a:ext cx="1779637" cy="291941"/>
          </a:xfrm>
          <a:prstGeom prst="roundRect">
            <a:avLst/>
          </a:prstGeom>
          <a:solidFill>
            <a:schemeClr val="tx1">
              <a:lumMod val="95000"/>
              <a:lumOff val="5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bg1"/>
                </a:solidFill>
              </a:rPr>
              <a:t>Image classes</a:t>
            </a:r>
            <a:endParaRPr lang="en-IN" dirty="0">
              <a:solidFill>
                <a:schemeClr val="bg1"/>
              </a:solidFill>
            </a:endParaRPr>
          </a:p>
        </p:txBody>
      </p:sp>
      <p:sp>
        <p:nvSpPr>
          <p:cNvPr id="7" name="Rectangle: Rounded Corners 6">
            <a:extLst>
              <a:ext uri="{FF2B5EF4-FFF2-40B4-BE49-F238E27FC236}">
                <a16:creationId xmlns:a16="http://schemas.microsoft.com/office/drawing/2014/main" id="{B54705DD-ADCE-4263-8964-0CB44FE76C8A}"/>
              </a:ext>
            </a:extLst>
          </p:cNvPr>
          <p:cNvSpPr/>
          <p:nvPr/>
        </p:nvSpPr>
        <p:spPr>
          <a:xfrm>
            <a:off x="2816964" y="2156953"/>
            <a:ext cx="2939822" cy="291941"/>
          </a:xfrm>
          <a:prstGeom prst="roundRect">
            <a:avLst/>
          </a:prstGeom>
          <a:solidFill>
            <a:schemeClr val="tx1">
              <a:lumMod val="95000"/>
              <a:lumOff val="5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bg1"/>
                </a:solidFill>
              </a:rPr>
              <a:t>Load images category-wise</a:t>
            </a:r>
          </a:p>
        </p:txBody>
      </p:sp>
      <p:sp>
        <p:nvSpPr>
          <p:cNvPr id="8" name="Rectangle: Rounded Corners 7">
            <a:extLst>
              <a:ext uri="{FF2B5EF4-FFF2-40B4-BE49-F238E27FC236}">
                <a16:creationId xmlns:a16="http://schemas.microsoft.com/office/drawing/2014/main" id="{4ED98257-1931-4DE8-B6E8-D76890AD494B}"/>
              </a:ext>
            </a:extLst>
          </p:cNvPr>
          <p:cNvSpPr/>
          <p:nvPr/>
        </p:nvSpPr>
        <p:spPr>
          <a:xfrm>
            <a:off x="6521971" y="2156954"/>
            <a:ext cx="4262632" cy="291940"/>
          </a:xfrm>
          <a:prstGeom prst="roundRect">
            <a:avLst/>
          </a:prstGeom>
          <a:solidFill>
            <a:schemeClr val="tx1">
              <a:lumMod val="95000"/>
              <a:lumOff val="5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bg1"/>
                </a:solidFill>
              </a:rPr>
              <a:t>Size Normalization(Resizing &amp; flattening)</a:t>
            </a:r>
          </a:p>
        </p:txBody>
      </p:sp>
      <p:sp>
        <p:nvSpPr>
          <p:cNvPr id="9" name="Rectangle: Rounded Corners 8">
            <a:extLst>
              <a:ext uri="{FF2B5EF4-FFF2-40B4-BE49-F238E27FC236}">
                <a16:creationId xmlns:a16="http://schemas.microsoft.com/office/drawing/2014/main" id="{C1819CB8-4386-4501-8CA0-503E230CD7B1}"/>
              </a:ext>
            </a:extLst>
          </p:cNvPr>
          <p:cNvSpPr/>
          <p:nvPr/>
        </p:nvSpPr>
        <p:spPr>
          <a:xfrm>
            <a:off x="7914286" y="3162611"/>
            <a:ext cx="1759974" cy="291941"/>
          </a:xfrm>
          <a:prstGeom prst="roundRect">
            <a:avLst/>
          </a:prstGeom>
          <a:solidFill>
            <a:schemeClr val="tx1">
              <a:lumMod val="95000"/>
              <a:lumOff val="5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bg1"/>
                </a:solidFill>
              </a:rPr>
              <a:t>Splitting data</a:t>
            </a:r>
            <a:endParaRPr lang="en-IN" dirty="0">
              <a:solidFill>
                <a:schemeClr val="bg1"/>
              </a:solidFill>
            </a:endParaRPr>
          </a:p>
        </p:txBody>
      </p:sp>
      <p:sp>
        <p:nvSpPr>
          <p:cNvPr id="10" name="Rectangle: Rounded Corners 9">
            <a:extLst>
              <a:ext uri="{FF2B5EF4-FFF2-40B4-BE49-F238E27FC236}">
                <a16:creationId xmlns:a16="http://schemas.microsoft.com/office/drawing/2014/main" id="{ECAAD11A-8F9B-407E-A602-19051F6DC641}"/>
              </a:ext>
            </a:extLst>
          </p:cNvPr>
          <p:cNvSpPr/>
          <p:nvPr/>
        </p:nvSpPr>
        <p:spPr>
          <a:xfrm>
            <a:off x="4084256" y="3163177"/>
            <a:ext cx="3097857" cy="291940"/>
          </a:xfrm>
          <a:prstGeom prst="roundRect">
            <a:avLst/>
          </a:prstGeom>
          <a:solidFill>
            <a:schemeClr val="tx1">
              <a:lumMod val="95000"/>
              <a:lumOff val="5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bg1"/>
                </a:solidFill>
              </a:rPr>
              <a:t>Setting of model parameters</a:t>
            </a:r>
          </a:p>
        </p:txBody>
      </p:sp>
      <p:sp>
        <p:nvSpPr>
          <p:cNvPr id="11" name="Rectangle: Rounded Corners 10">
            <a:extLst>
              <a:ext uri="{FF2B5EF4-FFF2-40B4-BE49-F238E27FC236}">
                <a16:creationId xmlns:a16="http://schemas.microsoft.com/office/drawing/2014/main" id="{F5AD4677-A85E-43C8-94B7-7C9232120C3C}"/>
              </a:ext>
            </a:extLst>
          </p:cNvPr>
          <p:cNvSpPr/>
          <p:nvPr/>
        </p:nvSpPr>
        <p:spPr>
          <a:xfrm>
            <a:off x="655252" y="3162611"/>
            <a:ext cx="2705976" cy="291941"/>
          </a:xfrm>
          <a:prstGeom prst="roundRect">
            <a:avLst/>
          </a:prstGeom>
          <a:solidFill>
            <a:schemeClr val="tx1">
              <a:lumMod val="95000"/>
              <a:lumOff val="5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bg1"/>
                </a:solidFill>
              </a:rPr>
              <a:t>Training data with SVM</a:t>
            </a:r>
          </a:p>
        </p:txBody>
      </p:sp>
      <p:sp>
        <p:nvSpPr>
          <p:cNvPr id="12" name="Rectangle: Rounded Corners 11">
            <a:extLst>
              <a:ext uri="{FF2B5EF4-FFF2-40B4-BE49-F238E27FC236}">
                <a16:creationId xmlns:a16="http://schemas.microsoft.com/office/drawing/2014/main" id="{F255B0AC-7920-4513-97EF-384F568B82EB}"/>
              </a:ext>
            </a:extLst>
          </p:cNvPr>
          <p:cNvSpPr/>
          <p:nvPr/>
        </p:nvSpPr>
        <p:spPr>
          <a:xfrm>
            <a:off x="655252" y="4203689"/>
            <a:ext cx="2705976" cy="291941"/>
          </a:xfrm>
          <a:prstGeom prst="roundRect">
            <a:avLst/>
          </a:prstGeom>
          <a:solidFill>
            <a:schemeClr val="tx1">
              <a:lumMod val="95000"/>
              <a:lumOff val="5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bg1"/>
                </a:solidFill>
              </a:rPr>
              <a:t>Models</a:t>
            </a:r>
          </a:p>
        </p:txBody>
      </p:sp>
      <p:sp>
        <p:nvSpPr>
          <p:cNvPr id="13" name="Rectangle: Rounded Corners 12">
            <a:extLst>
              <a:ext uri="{FF2B5EF4-FFF2-40B4-BE49-F238E27FC236}">
                <a16:creationId xmlns:a16="http://schemas.microsoft.com/office/drawing/2014/main" id="{32437C36-231E-4F28-AC5C-321FC7608598}"/>
              </a:ext>
            </a:extLst>
          </p:cNvPr>
          <p:cNvSpPr/>
          <p:nvPr/>
        </p:nvSpPr>
        <p:spPr>
          <a:xfrm>
            <a:off x="4084256" y="4203688"/>
            <a:ext cx="4262630" cy="291941"/>
          </a:xfrm>
          <a:prstGeom prst="roundRect">
            <a:avLst/>
          </a:prstGeom>
          <a:solidFill>
            <a:schemeClr val="tx1">
              <a:lumMod val="95000"/>
              <a:lumOff val="5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bg1"/>
                </a:solidFill>
              </a:rPr>
              <a:t>SVM </a:t>
            </a:r>
            <a:r>
              <a:rPr lang="en-US" dirty="0" err="1">
                <a:solidFill>
                  <a:schemeClr val="bg1"/>
                </a:solidFill>
              </a:rPr>
              <a:t>Classisfication</a:t>
            </a:r>
            <a:r>
              <a:rPr lang="en-US" dirty="0">
                <a:solidFill>
                  <a:schemeClr val="bg1"/>
                </a:solidFill>
              </a:rPr>
              <a:t> on prediction dataset</a:t>
            </a:r>
          </a:p>
        </p:txBody>
      </p:sp>
      <p:cxnSp>
        <p:nvCxnSpPr>
          <p:cNvPr id="14" name="Straight Arrow Connector 13">
            <a:extLst>
              <a:ext uri="{FF2B5EF4-FFF2-40B4-BE49-F238E27FC236}">
                <a16:creationId xmlns:a16="http://schemas.microsoft.com/office/drawing/2014/main" id="{16153C38-C981-4E7F-99EA-70D5F4EEF8CB}"/>
              </a:ext>
            </a:extLst>
          </p:cNvPr>
          <p:cNvCxnSpPr>
            <a:stCxn id="6" idx="3"/>
            <a:endCxn id="7" idx="1"/>
          </p:cNvCxnSpPr>
          <p:nvPr/>
        </p:nvCxnSpPr>
        <p:spPr>
          <a:xfrm>
            <a:off x="2051779" y="2302924"/>
            <a:ext cx="765185"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2FC848F-C7F9-47DD-BA30-E4ACA1CF89F9}"/>
              </a:ext>
            </a:extLst>
          </p:cNvPr>
          <p:cNvCxnSpPr>
            <a:stCxn id="7" idx="3"/>
            <a:endCxn id="8" idx="1"/>
          </p:cNvCxnSpPr>
          <p:nvPr/>
        </p:nvCxnSpPr>
        <p:spPr>
          <a:xfrm>
            <a:off x="5756786" y="2302924"/>
            <a:ext cx="765185"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89E748D-A492-40F9-BCE0-2DCF477E291E}"/>
              </a:ext>
            </a:extLst>
          </p:cNvPr>
          <p:cNvCxnSpPr>
            <a:stCxn id="8" idx="2"/>
          </p:cNvCxnSpPr>
          <p:nvPr/>
        </p:nvCxnSpPr>
        <p:spPr>
          <a:xfrm>
            <a:off x="8653287" y="2448894"/>
            <a:ext cx="9284" cy="71428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DFC7E5D-5751-4D6A-B868-A343DB8EFC7A}"/>
              </a:ext>
            </a:extLst>
          </p:cNvPr>
          <p:cNvCxnSpPr>
            <a:stCxn id="9" idx="1"/>
          </p:cNvCxnSpPr>
          <p:nvPr/>
        </p:nvCxnSpPr>
        <p:spPr>
          <a:xfrm flipH="1" flipV="1">
            <a:off x="7182113" y="3308581"/>
            <a:ext cx="732173" cy="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BEB1AAE-94AA-47DC-BBC8-D465DDC04F5D}"/>
              </a:ext>
            </a:extLst>
          </p:cNvPr>
          <p:cNvCxnSpPr>
            <a:stCxn id="10" idx="1"/>
          </p:cNvCxnSpPr>
          <p:nvPr/>
        </p:nvCxnSpPr>
        <p:spPr>
          <a:xfrm flipH="1" flipV="1">
            <a:off x="3361228" y="3308581"/>
            <a:ext cx="723028" cy="56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AF19AB1-7C87-4743-9FD3-58650B1A06C2}"/>
              </a:ext>
            </a:extLst>
          </p:cNvPr>
          <p:cNvCxnSpPr>
            <a:stCxn id="11" idx="2"/>
            <a:endCxn id="12" idx="0"/>
          </p:cNvCxnSpPr>
          <p:nvPr/>
        </p:nvCxnSpPr>
        <p:spPr>
          <a:xfrm>
            <a:off x="2008240" y="3454552"/>
            <a:ext cx="0" cy="749137"/>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BEED033-B7BD-4CFC-BBA6-A7161779FF40}"/>
              </a:ext>
            </a:extLst>
          </p:cNvPr>
          <p:cNvCxnSpPr>
            <a:stCxn id="12" idx="3"/>
            <a:endCxn id="13" idx="1"/>
          </p:cNvCxnSpPr>
          <p:nvPr/>
        </p:nvCxnSpPr>
        <p:spPr>
          <a:xfrm flipV="1">
            <a:off x="3361228" y="4349659"/>
            <a:ext cx="723028" cy="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Right Brace 20">
            <a:extLst>
              <a:ext uri="{FF2B5EF4-FFF2-40B4-BE49-F238E27FC236}">
                <a16:creationId xmlns:a16="http://schemas.microsoft.com/office/drawing/2014/main" id="{CD01A2E9-5010-47B3-B3F9-6428ACE4E25A}"/>
              </a:ext>
            </a:extLst>
          </p:cNvPr>
          <p:cNvSpPr/>
          <p:nvPr/>
        </p:nvSpPr>
        <p:spPr>
          <a:xfrm>
            <a:off x="9471294" y="3761829"/>
            <a:ext cx="405931" cy="1175657"/>
          </a:xfrm>
          <a:prstGeom prst="rightBrace">
            <a:avLst/>
          </a:prstGeom>
          <a:noFill/>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solidFill>
                <a:schemeClr val="bg1"/>
              </a:solidFill>
            </a:endParaRPr>
          </a:p>
        </p:txBody>
      </p:sp>
      <p:cxnSp>
        <p:nvCxnSpPr>
          <p:cNvPr id="22" name="Straight Arrow Connector 21">
            <a:extLst>
              <a:ext uri="{FF2B5EF4-FFF2-40B4-BE49-F238E27FC236}">
                <a16:creationId xmlns:a16="http://schemas.microsoft.com/office/drawing/2014/main" id="{DB7B842C-FF2A-4C1D-AEC7-CDF91D79FA86}"/>
              </a:ext>
            </a:extLst>
          </p:cNvPr>
          <p:cNvCxnSpPr>
            <a:stCxn id="13" idx="3"/>
          </p:cNvCxnSpPr>
          <p:nvPr/>
        </p:nvCxnSpPr>
        <p:spPr>
          <a:xfrm flipV="1">
            <a:off x="8346886" y="3829120"/>
            <a:ext cx="979713" cy="52053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887EE77-972A-45AC-B677-51F7522C969F}"/>
              </a:ext>
            </a:extLst>
          </p:cNvPr>
          <p:cNvCxnSpPr>
            <a:stCxn id="13" idx="3"/>
          </p:cNvCxnSpPr>
          <p:nvPr/>
        </p:nvCxnSpPr>
        <p:spPr>
          <a:xfrm flipV="1">
            <a:off x="8346886" y="4089389"/>
            <a:ext cx="979713" cy="26027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2CC984D-A9C8-49DC-BAFC-88716FFC9711}"/>
              </a:ext>
            </a:extLst>
          </p:cNvPr>
          <p:cNvCxnSpPr>
            <a:stCxn id="13" idx="3"/>
          </p:cNvCxnSpPr>
          <p:nvPr/>
        </p:nvCxnSpPr>
        <p:spPr>
          <a:xfrm flipV="1">
            <a:off x="8346886" y="4349657"/>
            <a:ext cx="979713" cy="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A11E716-019D-4C06-8E5C-84B3B68A25E1}"/>
              </a:ext>
            </a:extLst>
          </p:cNvPr>
          <p:cNvCxnSpPr>
            <a:stCxn id="13" idx="3"/>
          </p:cNvCxnSpPr>
          <p:nvPr/>
        </p:nvCxnSpPr>
        <p:spPr>
          <a:xfrm>
            <a:off x="8346886" y="4349659"/>
            <a:ext cx="979713" cy="239547"/>
          </a:xfrm>
          <a:prstGeom prst="straightConnector1">
            <a:avLst/>
          </a:prstGeom>
          <a:ln w="19050">
            <a:solidFill>
              <a:schemeClr val="tx1"/>
            </a:solidFill>
            <a:prstDash val="lg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51D2604-1A02-430B-B65B-4243BB6E4BDF}"/>
              </a:ext>
            </a:extLst>
          </p:cNvPr>
          <p:cNvCxnSpPr>
            <a:stCxn id="13" idx="3"/>
          </p:cNvCxnSpPr>
          <p:nvPr/>
        </p:nvCxnSpPr>
        <p:spPr>
          <a:xfrm>
            <a:off x="8346886" y="4349659"/>
            <a:ext cx="979713" cy="500804"/>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F831FFD5-0955-4F58-AC7B-AD7A3D74D664}"/>
              </a:ext>
            </a:extLst>
          </p:cNvPr>
          <p:cNvSpPr/>
          <p:nvPr/>
        </p:nvSpPr>
        <p:spPr>
          <a:xfrm>
            <a:off x="10021920" y="4073059"/>
            <a:ext cx="1859642" cy="516147"/>
          </a:xfrm>
          <a:prstGeom prst="roundRect">
            <a:avLst/>
          </a:prstGeom>
          <a:solidFill>
            <a:schemeClr val="tx1">
              <a:lumMod val="95000"/>
              <a:lumOff val="5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bg1"/>
                </a:solidFill>
              </a:rPr>
              <a:t>Classified in N - classes</a:t>
            </a:r>
            <a:endParaRPr lang="en-IN" dirty="0">
              <a:solidFill>
                <a:schemeClr val="bg1"/>
              </a:solidFill>
            </a:endParaRPr>
          </a:p>
        </p:txBody>
      </p:sp>
    </p:spTree>
    <p:extLst>
      <p:ext uri="{BB962C8B-B14F-4D97-AF65-F5344CB8AC3E}">
        <p14:creationId xmlns:p14="http://schemas.microsoft.com/office/powerpoint/2010/main" val="2970302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11F1A-BEB4-4658-80C5-38C741C664F6}"/>
              </a:ext>
            </a:extLst>
          </p:cNvPr>
          <p:cNvSpPr>
            <a:spLocks noGrp="1"/>
          </p:cNvSpPr>
          <p:nvPr>
            <p:ph type="title"/>
          </p:nvPr>
        </p:nvSpPr>
        <p:spPr>
          <a:xfrm>
            <a:off x="376084" y="0"/>
            <a:ext cx="10515600" cy="1325563"/>
          </a:xfrm>
        </p:spPr>
        <p:txBody>
          <a:bodyPr/>
          <a:lstStyle/>
          <a:p>
            <a:r>
              <a:rPr lang="en-US" dirty="0">
                <a:effectLst>
                  <a:outerShdw blurRad="38100" dist="38100" dir="2700000" algn="tl">
                    <a:srgbClr val="000000">
                      <a:alpha val="43137"/>
                    </a:srgbClr>
                  </a:outerShdw>
                </a:effectLst>
                <a:latin typeface="Bahnschrift" panose="020B0502040204020203" pitchFamily="34" charset="0"/>
              </a:rPr>
              <a:t>Feature in Voice Assistant:</a:t>
            </a:r>
            <a:endParaRPr lang="en-IN" dirty="0">
              <a:effectLst>
                <a:outerShdw blurRad="38100" dist="38100" dir="2700000" algn="tl">
                  <a:srgbClr val="000000">
                    <a:alpha val="43137"/>
                  </a:srgbClr>
                </a:outerShdw>
              </a:effectLst>
              <a:latin typeface="Bahnschrift" panose="020B0502040204020203" pitchFamily="34" charset="0"/>
            </a:endParaRPr>
          </a:p>
        </p:txBody>
      </p:sp>
      <p:sp>
        <p:nvSpPr>
          <p:cNvPr id="3" name="Footer Placeholder 2">
            <a:extLst>
              <a:ext uri="{FF2B5EF4-FFF2-40B4-BE49-F238E27FC236}">
                <a16:creationId xmlns:a16="http://schemas.microsoft.com/office/drawing/2014/main" id="{1D65593F-350D-4ED5-8E9F-1E3160A84E31}"/>
              </a:ext>
            </a:extLst>
          </p:cNvPr>
          <p:cNvSpPr>
            <a:spLocks noGrp="1"/>
          </p:cNvSpPr>
          <p:nvPr>
            <p:ph type="ftr" sz="quarter" idx="11"/>
          </p:nvPr>
        </p:nvSpPr>
        <p:spPr/>
        <p:txBody>
          <a:bodyPr/>
          <a:lstStyle/>
          <a:p>
            <a:r>
              <a:rPr lang="en-US" dirty="0"/>
              <a:t>Institute for Advanced Computing and Software Development,  </a:t>
            </a:r>
            <a:r>
              <a:rPr lang="en-US" dirty="0" err="1"/>
              <a:t>Akurdi</a:t>
            </a:r>
            <a:endParaRPr lang="en-IN" dirty="0"/>
          </a:p>
        </p:txBody>
      </p:sp>
      <p:sp>
        <p:nvSpPr>
          <p:cNvPr id="4" name="Slide Number Placeholder 3">
            <a:extLst>
              <a:ext uri="{FF2B5EF4-FFF2-40B4-BE49-F238E27FC236}">
                <a16:creationId xmlns:a16="http://schemas.microsoft.com/office/drawing/2014/main" id="{12172C4C-8484-49C2-96A2-DF5EE98CEB1C}"/>
              </a:ext>
            </a:extLst>
          </p:cNvPr>
          <p:cNvSpPr>
            <a:spLocks noGrp="1"/>
          </p:cNvSpPr>
          <p:nvPr>
            <p:ph type="sldNum" sz="quarter" idx="12"/>
          </p:nvPr>
        </p:nvSpPr>
        <p:spPr/>
        <p:txBody>
          <a:bodyPr/>
          <a:lstStyle/>
          <a:p>
            <a:fld id="{34DA8A26-E7EC-431F-A596-2CE37E6E756C}" type="slidenum">
              <a:rPr lang="en-IN" smtClean="0"/>
              <a:t>6</a:t>
            </a:fld>
            <a:endParaRPr lang="en-IN"/>
          </a:p>
        </p:txBody>
      </p:sp>
      <p:sp>
        <p:nvSpPr>
          <p:cNvPr id="7" name="TextBox 6">
            <a:extLst>
              <a:ext uri="{FF2B5EF4-FFF2-40B4-BE49-F238E27FC236}">
                <a16:creationId xmlns:a16="http://schemas.microsoft.com/office/drawing/2014/main" id="{B00B899E-FCD0-4182-820D-E38E048C04D1}"/>
              </a:ext>
            </a:extLst>
          </p:cNvPr>
          <p:cNvSpPr txBox="1"/>
          <p:nvPr/>
        </p:nvSpPr>
        <p:spPr>
          <a:xfrm>
            <a:off x="376084" y="1183163"/>
            <a:ext cx="10648336" cy="1069395"/>
          </a:xfrm>
          <a:prstGeom prst="rect">
            <a:avLst/>
          </a:prstGeom>
          <a:noFill/>
        </p:spPr>
        <p:txBody>
          <a:bodyPr wrap="square" rtlCol="0">
            <a:spAutoFit/>
          </a:bodyPr>
          <a:lstStyle/>
          <a:p>
            <a:pPr algn="just">
              <a:lnSpc>
                <a:spcPct val="107000"/>
              </a:lnSpc>
              <a:spcAft>
                <a:spcPts val="800"/>
              </a:spcAft>
              <a:tabLst>
                <a:tab pos="733425" algn="l"/>
              </a:tabLst>
            </a:pPr>
            <a:r>
              <a:rPr lang="en-IN" sz="1800" u="sng" dirty="0">
                <a:solidFill>
                  <a:srgbClr val="000000"/>
                </a:solidFill>
                <a:effectLst>
                  <a:outerShdw blurRad="38100" dist="38100" dir="2700000" algn="tl">
                    <a:srgbClr val="000000">
                      <a:alpha val="43137"/>
                    </a:srgbClr>
                  </a:outerShdw>
                </a:effectLst>
                <a:latin typeface="Times New Roman" panose="02020603050405020304" pitchFamily="18" charset="0"/>
                <a:ea typeface="ArialMT"/>
                <a:cs typeface="Times New Roman" panose="02020603050405020304" pitchFamily="18" charset="0"/>
              </a:rPr>
              <a:t>1. Opening document </a:t>
            </a:r>
            <a:endParaRPr lang="en-IN" sz="1800" u="sng"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733425" algn="l"/>
              </a:tabLst>
            </a:pPr>
            <a:r>
              <a:rPr lang="en-IN" sz="1800" dirty="0">
                <a:solidFill>
                  <a:srgbClr val="000000"/>
                </a:solidFill>
                <a:effectLst/>
                <a:latin typeface="Times New Roman" panose="02020603050405020304" pitchFamily="18" charset="0"/>
                <a:ea typeface="ArialMT"/>
                <a:cs typeface="Times New Roman" panose="02020603050405020304" pitchFamily="18" charset="0"/>
              </a:rPr>
              <a:t>Our personal assistant is designed for searching any document or any type of file example jpg from local machine by taking the voice command from the </a:t>
            </a:r>
            <a:r>
              <a:rPr lang="en-IN" sz="1800" dirty="0" err="1">
                <a:solidFill>
                  <a:srgbClr val="000000"/>
                </a:solidFill>
                <a:effectLst/>
                <a:latin typeface="Times New Roman" panose="02020603050405020304" pitchFamily="18" charset="0"/>
                <a:ea typeface="ArialMT"/>
                <a:cs typeface="Times New Roman" panose="02020603050405020304" pitchFamily="18" charset="0"/>
              </a:rPr>
              <a:t>user.It</a:t>
            </a:r>
            <a:r>
              <a:rPr lang="en-IN" sz="1800" dirty="0">
                <a:solidFill>
                  <a:srgbClr val="000000"/>
                </a:solidFill>
                <a:effectLst/>
                <a:latin typeface="Times New Roman" panose="02020603050405020304" pitchFamily="18" charset="0"/>
                <a:ea typeface="ArialMT"/>
                <a:cs typeface="Times New Roman" panose="02020603050405020304" pitchFamily="18" charset="0"/>
              </a:rPr>
              <a:t> doesn’t matter what extension it has.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ED780FAC-3BD3-4F3C-B7B8-29B75A1D78C9}"/>
              </a:ext>
            </a:extLst>
          </p:cNvPr>
          <p:cNvPicPr/>
          <p:nvPr/>
        </p:nvPicPr>
        <p:blipFill>
          <a:blip r:embed="rId2"/>
          <a:stretch>
            <a:fillRect/>
          </a:stretch>
        </p:blipFill>
        <p:spPr>
          <a:xfrm>
            <a:off x="6180938" y="2634754"/>
            <a:ext cx="5832639" cy="2794601"/>
          </a:xfrm>
          <a:prstGeom prst="rect">
            <a:avLst/>
          </a:prstGeom>
        </p:spPr>
      </p:pic>
      <p:pic>
        <p:nvPicPr>
          <p:cNvPr id="11" name="Picture 10">
            <a:extLst>
              <a:ext uri="{FF2B5EF4-FFF2-40B4-BE49-F238E27FC236}">
                <a16:creationId xmlns:a16="http://schemas.microsoft.com/office/drawing/2014/main" id="{7F02153A-2284-423F-84DF-3D9D078AE485}"/>
              </a:ext>
            </a:extLst>
          </p:cNvPr>
          <p:cNvPicPr/>
          <p:nvPr/>
        </p:nvPicPr>
        <p:blipFill>
          <a:blip r:embed="rId3"/>
          <a:stretch>
            <a:fillRect/>
          </a:stretch>
        </p:blipFill>
        <p:spPr>
          <a:xfrm>
            <a:off x="348296" y="2931314"/>
            <a:ext cx="4314825" cy="2190750"/>
          </a:xfrm>
          <a:prstGeom prst="rect">
            <a:avLst/>
          </a:prstGeom>
        </p:spPr>
      </p:pic>
      <p:sp>
        <p:nvSpPr>
          <p:cNvPr id="14" name="Arrow: Right 13">
            <a:extLst>
              <a:ext uri="{FF2B5EF4-FFF2-40B4-BE49-F238E27FC236}">
                <a16:creationId xmlns:a16="http://schemas.microsoft.com/office/drawing/2014/main" id="{B82FB469-3BD5-4992-87A3-2C18325EF641}"/>
              </a:ext>
            </a:extLst>
          </p:cNvPr>
          <p:cNvSpPr/>
          <p:nvPr/>
        </p:nvSpPr>
        <p:spPr>
          <a:xfrm>
            <a:off x="4778477" y="3664387"/>
            <a:ext cx="1232587" cy="442451"/>
          </a:xfrm>
          <a:prstGeom prst="rightArrow">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17842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009D486-642D-4681-9ECF-FDA6AB851F27}"/>
              </a:ext>
            </a:extLst>
          </p:cNvPr>
          <p:cNvSpPr>
            <a:spLocks noGrp="1"/>
          </p:cNvSpPr>
          <p:nvPr>
            <p:ph type="ftr" sz="quarter" idx="11"/>
          </p:nvPr>
        </p:nvSpPr>
        <p:spPr/>
        <p:txBody>
          <a:bodyPr/>
          <a:lstStyle/>
          <a:p>
            <a:r>
              <a:rPr lang="en-US"/>
              <a:t>Institute for Advanced Computing and Software Development,  Akurdi</a:t>
            </a:r>
            <a:endParaRPr lang="en-IN"/>
          </a:p>
        </p:txBody>
      </p:sp>
      <p:sp>
        <p:nvSpPr>
          <p:cNvPr id="4" name="Slide Number Placeholder 3">
            <a:extLst>
              <a:ext uri="{FF2B5EF4-FFF2-40B4-BE49-F238E27FC236}">
                <a16:creationId xmlns:a16="http://schemas.microsoft.com/office/drawing/2014/main" id="{7AAF9AA5-EF1D-4D22-9936-E00B7E4D1D78}"/>
              </a:ext>
            </a:extLst>
          </p:cNvPr>
          <p:cNvSpPr>
            <a:spLocks noGrp="1"/>
          </p:cNvSpPr>
          <p:nvPr>
            <p:ph type="sldNum" sz="quarter" idx="12"/>
          </p:nvPr>
        </p:nvSpPr>
        <p:spPr/>
        <p:txBody>
          <a:bodyPr/>
          <a:lstStyle/>
          <a:p>
            <a:fld id="{34DA8A26-E7EC-431F-A596-2CE37E6E756C}" type="slidenum">
              <a:rPr lang="en-IN" smtClean="0"/>
              <a:t>7</a:t>
            </a:fld>
            <a:endParaRPr lang="en-IN"/>
          </a:p>
        </p:txBody>
      </p:sp>
      <p:sp>
        <p:nvSpPr>
          <p:cNvPr id="9" name="TextBox 8">
            <a:extLst>
              <a:ext uri="{FF2B5EF4-FFF2-40B4-BE49-F238E27FC236}">
                <a16:creationId xmlns:a16="http://schemas.microsoft.com/office/drawing/2014/main" id="{BBC6A43F-D97E-4C21-B412-C2E4288D83A5}"/>
              </a:ext>
            </a:extLst>
          </p:cNvPr>
          <p:cNvSpPr txBox="1"/>
          <p:nvPr/>
        </p:nvSpPr>
        <p:spPr>
          <a:xfrm>
            <a:off x="435077" y="136525"/>
            <a:ext cx="11373465" cy="3328091"/>
          </a:xfrm>
          <a:prstGeom prst="rect">
            <a:avLst/>
          </a:prstGeom>
          <a:noFill/>
        </p:spPr>
        <p:txBody>
          <a:bodyPr wrap="square" rtlCol="0">
            <a:spAutoFit/>
          </a:bodyPr>
          <a:lstStyle/>
          <a:p>
            <a:pPr algn="just">
              <a:lnSpc>
                <a:spcPct val="107000"/>
              </a:lnSpc>
              <a:spcAft>
                <a:spcPts val="800"/>
              </a:spcAft>
              <a:tabLst>
                <a:tab pos="733425" algn="l"/>
              </a:tabLst>
            </a:pPr>
            <a:r>
              <a:rPr lang="en-IN" sz="2000" u="sng" dirty="0">
                <a:solidFill>
                  <a:srgbClr val="000000"/>
                </a:solidFill>
                <a:effectLst>
                  <a:outerShdw blurRad="38100" dist="38100" dir="2700000" algn="tl">
                    <a:srgbClr val="000000">
                      <a:alpha val="43137"/>
                    </a:srgbClr>
                  </a:outerShdw>
                </a:effectLst>
                <a:latin typeface="Times New Roman" panose="02020603050405020304" pitchFamily="18" charset="0"/>
                <a:ea typeface="ArialMT"/>
                <a:cs typeface="Times New Roman" panose="02020603050405020304" pitchFamily="18" charset="0"/>
              </a:rPr>
              <a:t>2. Image classification</a:t>
            </a:r>
            <a:endParaRPr lang="en-IN" sz="2000" u="sng"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575"/>
              </a:spcAft>
            </a:pPr>
            <a:r>
              <a:rPr lang="en-IN" sz="2000" dirty="0">
                <a:solidFill>
                  <a:srgbClr val="000000"/>
                </a:solidFill>
                <a:effectLst/>
                <a:latin typeface="Times New Roman" panose="02020603050405020304" pitchFamily="18" charset="0"/>
                <a:ea typeface="Times New Roman" panose="02020603050405020304" pitchFamily="18" charset="0"/>
              </a:rPr>
              <a:t>Have you ever stumbled upon a dataset or an image and wondered if you could create a system capable of differentiating or identifying the image? The concept of image classification will help us with that. Image Classification is one of the hottest applications of computer vision and a must-know concept for anyone wanting to land a role in this field.</a:t>
            </a:r>
            <a:endParaRPr lang="en-IN" sz="2000" dirty="0">
              <a:effectLst/>
              <a:latin typeface="Times New Roman" panose="02020603050405020304" pitchFamily="18" charset="0"/>
              <a:ea typeface="Times New Roman" panose="02020603050405020304" pitchFamily="18" charset="0"/>
            </a:endParaRPr>
          </a:p>
          <a:p>
            <a:pPr algn="just">
              <a:lnSpc>
                <a:spcPct val="107000"/>
              </a:lnSpc>
              <a:spcAft>
                <a:spcPts val="800"/>
              </a:spcAft>
              <a:tabLst>
                <a:tab pos="733425" algn="l"/>
              </a:tabLst>
            </a:pPr>
            <a:r>
              <a:rPr lang="en-IN" sz="2000" dirty="0">
                <a:solidFill>
                  <a:srgbClr val="000000"/>
                </a:solidFill>
                <a:effectLst/>
                <a:latin typeface="Times New Roman" panose="02020603050405020304" pitchFamily="18" charset="0"/>
                <a:ea typeface="ArialMT"/>
                <a:cs typeface="Times New Roman" panose="02020603050405020304" pitchFamily="18" charset="0"/>
              </a:rPr>
              <a:t>Our personal assistant is designed to do that also </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we will see a very simple but highly used application that is Image Classification. Not only will we see how to make a simple and efficient model classify the data but also learn how to implement a pre-trained model and compare the performance of the two.</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p>
        </p:txBody>
      </p:sp>
      <p:pic>
        <p:nvPicPr>
          <p:cNvPr id="10" name="Picture 9">
            <a:extLst>
              <a:ext uri="{FF2B5EF4-FFF2-40B4-BE49-F238E27FC236}">
                <a16:creationId xmlns:a16="http://schemas.microsoft.com/office/drawing/2014/main" id="{3BB324DF-4A84-40DC-AE19-9D908B5E46CF}"/>
              </a:ext>
            </a:extLst>
          </p:cNvPr>
          <p:cNvPicPr/>
          <p:nvPr/>
        </p:nvPicPr>
        <p:blipFill>
          <a:blip r:embed="rId2"/>
          <a:stretch>
            <a:fillRect/>
          </a:stretch>
        </p:blipFill>
        <p:spPr>
          <a:xfrm>
            <a:off x="435077" y="3847126"/>
            <a:ext cx="6362700" cy="1609725"/>
          </a:xfrm>
          <a:prstGeom prst="rect">
            <a:avLst/>
          </a:prstGeom>
        </p:spPr>
      </p:pic>
      <p:sp>
        <p:nvSpPr>
          <p:cNvPr id="11" name="Oval 10">
            <a:extLst>
              <a:ext uri="{FF2B5EF4-FFF2-40B4-BE49-F238E27FC236}">
                <a16:creationId xmlns:a16="http://schemas.microsoft.com/office/drawing/2014/main" id="{108F21D8-572D-49A4-A944-D13D3B8730F6}"/>
              </a:ext>
            </a:extLst>
          </p:cNvPr>
          <p:cNvSpPr/>
          <p:nvPr/>
        </p:nvSpPr>
        <p:spPr>
          <a:xfrm>
            <a:off x="6253316" y="4886632"/>
            <a:ext cx="373625" cy="3651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endParaRPr lang="en-IN" dirty="0"/>
          </a:p>
        </p:txBody>
      </p:sp>
    </p:spTree>
    <p:extLst>
      <p:ext uri="{BB962C8B-B14F-4D97-AF65-F5344CB8AC3E}">
        <p14:creationId xmlns:p14="http://schemas.microsoft.com/office/powerpoint/2010/main" val="4149902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A87AD23-D004-41F3-8A95-72DE3008B722}"/>
              </a:ext>
            </a:extLst>
          </p:cNvPr>
          <p:cNvSpPr>
            <a:spLocks noGrp="1"/>
          </p:cNvSpPr>
          <p:nvPr>
            <p:ph type="ftr" sz="quarter" idx="11"/>
          </p:nvPr>
        </p:nvSpPr>
        <p:spPr/>
        <p:txBody>
          <a:bodyPr/>
          <a:lstStyle/>
          <a:p>
            <a:r>
              <a:rPr lang="en-US"/>
              <a:t>Institute for Advanced Computing and Software Development,  Akurdi</a:t>
            </a:r>
            <a:endParaRPr lang="en-IN"/>
          </a:p>
        </p:txBody>
      </p:sp>
      <p:sp>
        <p:nvSpPr>
          <p:cNvPr id="4" name="Slide Number Placeholder 3">
            <a:extLst>
              <a:ext uri="{FF2B5EF4-FFF2-40B4-BE49-F238E27FC236}">
                <a16:creationId xmlns:a16="http://schemas.microsoft.com/office/drawing/2014/main" id="{091BDD53-AF70-4996-976B-3EF83977811E}"/>
              </a:ext>
            </a:extLst>
          </p:cNvPr>
          <p:cNvSpPr>
            <a:spLocks noGrp="1"/>
          </p:cNvSpPr>
          <p:nvPr>
            <p:ph type="sldNum" sz="quarter" idx="12"/>
          </p:nvPr>
        </p:nvSpPr>
        <p:spPr/>
        <p:txBody>
          <a:bodyPr/>
          <a:lstStyle/>
          <a:p>
            <a:fld id="{34DA8A26-E7EC-431F-A596-2CE37E6E756C}" type="slidenum">
              <a:rPr lang="en-IN" smtClean="0"/>
              <a:t>8</a:t>
            </a:fld>
            <a:endParaRPr lang="en-IN"/>
          </a:p>
        </p:txBody>
      </p:sp>
      <p:pic>
        <p:nvPicPr>
          <p:cNvPr id="5" name="Picture 4">
            <a:extLst>
              <a:ext uri="{FF2B5EF4-FFF2-40B4-BE49-F238E27FC236}">
                <a16:creationId xmlns:a16="http://schemas.microsoft.com/office/drawing/2014/main" id="{D1DF93B3-5A7B-4B82-82BA-64FC1D011E8E}"/>
              </a:ext>
            </a:extLst>
          </p:cNvPr>
          <p:cNvPicPr/>
          <p:nvPr/>
        </p:nvPicPr>
        <p:blipFill>
          <a:blip r:embed="rId2"/>
          <a:stretch>
            <a:fillRect/>
          </a:stretch>
        </p:blipFill>
        <p:spPr>
          <a:xfrm>
            <a:off x="629612" y="537026"/>
            <a:ext cx="5240245" cy="3189400"/>
          </a:xfrm>
          <a:prstGeom prst="rect">
            <a:avLst/>
          </a:prstGeom>
          <a:ln w="12700" cmpd="sng">
            <a:solidFill>
              <a:schemeClr val="tx1"/>
            </a:solidFill>
          </a:ln>
        </p:spPr>
      </p:pic>
      <p:pic>
        <p:nvPicPr>
          <p:cNvPr id="6" name="Picture 5">
            <a:extLst>
              <a:ext uri="{FF2B5EF4-FFF2-40B4-BE49-F238E27FC236}">
                <a16:creationId xmlns:a16="http://schemas.microsoft.com/office/drawing/2014/main" id="{4CD498F7-5315-4F92-B314-79FE191F145A}"/>
              </a:ext>
            </a:extLst>
          </p:cNvPr>
          <p:cNvPicPr/>
          <p:nvPr/>
        </p:nvPicPr>
        <p:blipFill>
          <a:blip r:embed="rId3"/>
          <a:stretch>
            <a:fillRect/>
          </a:stretch>
        </p:blipFill>
        <p:spPr>
          <a:xfrm>
            <a:off x="6636773" y="2053068"/>
            <a:ext cx="5033769" cy="3189400"/>
          </a:xfrm>
          <a:prstGeom prst="rect">
            <a:avLst/>
          </a:prstGeom>
          <a:ln w="12700" cmpd="sng">
            <a:solidFill>
              <a:schemeClr val="tx1"/>
            </a:solidFill>
          </a:ln>
        </p:spPr>
      </p:pic>
      <p:sp>
        <p:nvSpPr>
          <p:cNvPr id="7" name="Oval 6">
            <a:extLst>
              <a:ext uri="{FF2B5EF4-FFF2-40B4-BE49-F238E27FC236}">
                <a16:creationId xmlns:a16="http://schemas.microsoft.com/office/drawing/2014/main" id="{EB23892F-82F0-4D85-938B-01AA9655D19D}"/>
              </a:ext>
            </a:extLst>
          </p:cNvPr>
          <p:cNvSpPr/>
          <p:nvPr/>
        </p:nvSpPr>
        <p:spPr>
          <a:xfrm>
            <a:off x="5211097" y="3246437"/>
            <a:ext cx="373625" cy="3651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endParaRPr lang="en-IN" dirty="0"/>
          </a:p>
        </p:txBody>
      </p:sp>
      <p:sp>
        <p:nvSpPr>
          <p:cNvPr id="8" name="Oval 7">
            <a:extLst>
              <a:ext uri="{FF2B5EF4-FFF2-40B4-BE49-F238E27FC236}">
                <a16:creationId xmlns:a16="http://schemas.microsoft.com/office/drawing/2014/main" id="{216909A4-D90A-4BAF-B875-4E37C4A46ED2}"/>
              </a:ext>
            </a:extLst>
          </p:cNvPr>
          <p:cNvSpPr/>
          <p:nvPr/>
        </p:nvSpPr>
        <p:spPr>
          <a:xfrm>
            <a:off x="11166987" y="4729316"/>
            <a:ext cx="373625" cy="3651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endParaRPr lang="en-IN" dirty="0"/>
          </a:p>
        </p:txBody>
      </p:sp>
    </p:spTree>
    <p:extLst>
      <p:ext uri="{BB962C8B-B14F-4D97-AF65-F5344CB8AC3E}">
        <p14:creationId xmlns:p14="http://schemas.microsoft.com/office/powerpoint/2010/main" val="4236230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7ED4A65-EF75-4994-BB67-5EDD00C34A0A}"/>
              </a:ext>
            </a:extLst>
          </p:cNvPr>
          <p:cNvSpPr>
            <a:spLocks noGrp="1"/>
          </p:cNvSpPr>
          <p:nvPr>
            <p:ph type="ftr" sz="quarter" idx="11"/>
          </p:nvPr>
        </p:nvSpPr>
        <p:spPr/>
        <p:txBody>
          <a:bodyPr/>
          <a:lstStyle/>
          <a:p>
            <a:r>
              <a:rPr lang="en-US"/>
              <a:t>Institute for Advanced Computing and Software Development,  Akurdi</a:t>
            </a:r>
            <a:endParaRPr lang="en-IN"/>
          </a:p>
        </p:txBody>
      </p:sp>
      <p:sp>
        <p:nvSpPr>
          <p:cNvPr id="4" name="Slide Number Placeholder 3">
            <a:extLst>
              <a:ext uri="{FF2B5EF4-FFF2-40B4-BE49-F238E27FC236}">
                <a16:creationId xmlns:a16="http://schemas.microsoft.com/office/drawing/2014/main" id="{72D37786-08EC-45BB-8854-B02BB0BABBEA}"/>
              </a:ext>
            </a:extLst>
          </p:cNvPr>
          <p:cNvSpPr>
            <a:spLocks noGrp="1"/>
          </p:cNvSpPr>
          <p:nvPr>
            <p:ph type="sldNum" sz="quarter" idx="12"/>
          </p:nvPr>
        </p:nvSpPr>
        <p:spPr/>
        <p:txBody>
          <a:bodyPr/>
          <a:lstStyle/>
          <a:p>
            <a:fld id="{34DA8A26-E7EC-431F-A596-2CE37E6E756C}" type="slidenum">
              <a:rPr lang="en-IN" smtClean="0"/>
              <a:t>9</a:t>
            </a:fld>
            <a:endParaRPr lang="en-IN"/>
          </a:p>
        </p:txBody>
      </p:sp>
      <p:pic>
        <p:nvPicPr>
          <p:cNvPr id="2063" name="Picture 12">
            <a:extLst>
              <a:ext uri="{FF2B5EF4-FFF2-40B4-BE49-F238E27FC236}">
                <a16:creationId xmlns:a16="http://schemas.microsoft.com/office/drawing/2014/main" id="{5C34F3C3-8E45-4AD7-8009-E475FF34F5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205" y="3148330"/>
            <a:ext cx="4229100" cy="1089025"/>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3">
            <a:extLst>
              <a:ext uri="{FF2B5EF4-FFF2-40B4-BE49-F238E27FC236}">
                <a16:creationId xmlns:a16="http://schemas.microsoft.com/office/drawing/2014/main" id="{3D8B90EA-21E5-47BD-A54C-BFAEA7506B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7962" y="2399942"/>
            <a:ext cx="6645275" cy="339090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6">
            <a:extLst>
              <a:ext uri="{FF2B5EF4-FFF2-40B4-BE49-F238E27FC236}">
                <a16:creationId xmlns:a16="http://schemas.microsoft.com/office/drawing/2014/main" id="{73B46842-B395-4A2E-A0E8-8F5142F2E554}"/>
              </a:ext>
            </a:extLst>
          </p:cNvPr>
          <p:cNvSpPr>
            <a:spLocks noChangeArrowheads="1"/>
          </p:cNvSpPr>
          <p:nvPr/>
        </p:nvSpPr>
        <p:spPr bwMode="auto">
          <a:xfrm>
            <a:off x="806245" y="532159"/>
            <a:ext cx="1012591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733425" algn="l"/>
              </a:tabLst>
              <a:defRPr>
                <a:solidFill>
                  <a:schemeClr val="tx1"/>
                </a:solidFill>
                <a:latin typeface="Arial" panose="020B0604020202020204" pitchFamily="34" charset="0"/>
              </a:defRPr>
            </a:lvl1pPr>
            <a:lvl2pPr eaLnBrk="0" fontAlgn="base" hangingPunct="0">
              <a:spcBef>
                <a:spcPct val="0"/>
              </a:spcBef>
              <a:spcAft>
                <a:spcPct val="0"/>
              </a:spcAft>
              <a:tabLst>
                <a:tab pos="733425" algn="l"/>
              </a:tabLst>
              <a:defRPr>
                <a:solidFill>
                  <a:schemeClr val="tx1"/>
                </a:solidFill>
                <a:latin typeface="Arial" panose="020B0604020202020204" pitchFamily="34" charset="0"/>
              </a:defRPr>
            </a:lvl2pPr>
            <a:lvl3pPr eaLnBrk="0" fontAlgn="base" hangingPunct="0">
              <a:spcBef>
                <a:spcPct val="0"/>
              </a:spcBef>
              <a:spcAft>
                <a:spcPct val="0"/>
              </a:spcAft>
              <a:tabLst>
                <a:tab pos="733425" algn="l"/>
              </a:tabLst>
              <a:defRPr>
                <a:solidFill>
                  <a:schemeClr val="tx1"/>
                </a:solidFill>
                <a:latin typeface="Arial" panose="020B0604020202020204" pitchFamily="34" charset="0"/>
              </a:defRPr>
            </a:lvl3pPr>
            <a:lvl4pPr eaLnBrk="0" fontAlgn="base" hangingPunct="0">
              <a:spcBef>
                <a:spcPct val="0"/>
              </a:spcBef>
              <a:spcAft>
                <a:spcPct val="0"/>
              </a:spcAft>
              <a:tabLst>
                <a:tab pos="733425" algn="l"/>
              </a:tabLst>
              <a:defRPr>
                <a:solidFill>
                  <a:schemeClr val="tx1"/>
                </a:solidFill>
                <a:latin typeface="Arial" panose="020B0604020202020204" pitchFamily="34" charset="0"/>
              </a:defRPr>
            </a:lvl4pPr>
            <a:lvl5pPr eaLnBrk="0" fontAlgn="base" hangingPunct="0">
              <a:spcBef>
                <a:spcPct val="0"/>
              </a:spcBef>
              <a:spcAft>
                <a:spcPct val="0"/>
              </a:spcAft>
              <a:tabLst>
                <a:tab pos="733425" algn="l"/>
              </a:tabLst>
              <a:defRPr>
                <a:solidFill>
                  <a:schemeClr val="tx1"/>
                </a:solidFill>
                <a:latin typeface="Arial" panose="020B0604020202020204" pitchFamily="34" charset="0"/>
              </a:defRPr>
            </a:lvl5pPr>
            <a:lvl6pPr eaLnBrk="0" fontAlgn="base" hangingPunct="0">
              <a:spcBef>
                <a:spcPct val="0"/>
              </a:spcBef>
              <a:spcAft>
                <a:spcPct val="0"/>
              </a:spcAft>
              <a:tabLst>
                <a:tab pos="733425" algn="l"/>
              </a:tabLst>
              <a:defRPr>
                <a:solidFill>
                  <a:schemeClr val="tx1"/>
                </a:solidFill>
                <a:latin typeface="Arial" panose="020B0604020202020204" pitchFamily="34" charset="0"/>
              </a:defRPr>
            </a:lvl6pPr>
            <a:lvl7pPr eaLnBrk="0" fontAlgn="base" hangingPunct="0">
              <a:spcBef>
                <a:spcPct val="0"/>
              </a:spcBef>
              <a:spcAft>
                <a:spcPct val="0"/>
              </a:spcAft>
              <a:tabLst>
                <a:tab pos="733425" algn="l"/>
              </a:tabLst>
              <a:defRPr>
                <a:solidFill>
                  <a:schemeClr val="tx1"/>
                </a:solidFill>
                <a:latin typeface="Arial" panose="020B0604020202020204" pitchFamily="34" charset="0"/>
              </a:defRPr>
            </a:lvl7pPr>
            <a:lvl8pPr eaLnBrk="0" fontAlgn="base" hangingPunct="0">
              <a:spcBef>
                <a:spcPct val="0"/>
              </a:spcBef>
              <a:spcAft>
                <a:spcPct val="0"/>
              </a:spcAft>
              <a:tabLst>
                <a:tab pos="733425" algn="l"/>
              </a:tabLst>
              <a:defRPr>
                <a:solidFill>
                  <a:schemeClr val="tx1"/>
                </a:solidFill>
                <a:latin typeface="Arial" panose="020B0604020202020204" pitchFamily="34" charset="0"/>
              </a:defRPr>
            </a:lvl8pPr>
            <a:lvl9pPr eaLnBrk="0" fontAlgn="base" hangingPunct="0">
              <a:spcBef>
                <a:spcPct val="0"/>
              </a:spcBef>
              <a:spcAft>
                <a:spcPct val="0"/>
              </a:spcAft>
              <a:tabLst>
                <a:tab pos="7334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733425" algn="l"/>
              </a:tabLst>
            </a:pPr>
            <a:r>
              <a:rPr lang="en-US" altLang="en-US" u="sng" dirty="0">
                <a:solidFill>
                  <a:srgbClr val="000000"/>
                </a:solidFill>
                <a:effectLst>
                  <a:outerShdw blurRad="38100" dist="38100" dir="2700000" algn="tl">
                    <a:srgbClr val="000000">
                      <a:alpha val="43137"/>
                    </a:srgbClr>
                  </a:outerShdw>
                </a:effectLst>
                <a:latin typeface="+mn-lt"/>
                <a:ea typeface="Calibri" panose="020F0502020204030204" pitchFamily="34" charset="0"/>
                <a:cs typeface="Times New Roman" panose="02020603050405020304" pitchFamily="18" charset="0"/>
              </a:rPr>
              <a:t>3</a:t>
            </a:r>
            <a:r>
              <a:rPr kumimoji="0" lang="en-US" altLang="en-US" i="0" u="sng" strike="noStrike" cap="none" normalizeH="0" baseline="0" dirty="0">
                <a:ln>
                  <a:noFill/>
                </a:ln>
                <a:solidFill>
                  <a:srgbClr val="000000"/>
                </a:solidFill>
                <a:effectLst>
                  <a:outerShdw blurRad="38100" dist="38100" dir="2700000" algn="tl">
                    <a:srgbClr val="000000">
                      <a:alpha val="43137"/>
                    </a:srgbClr>
                  </a:outerShdw>
                </a:effectLst>
                <a:latin typeface="+mn-lt"/>
                <a:ea typeface="Calibri" panose="020F0502020204030204" pitchFamily="34" charset="0"/>
                <a:cs typeface="Times New Roman" panose="02020603050405020304" pitchFamily="18" charset="0"/>
              </a:rPr>
              <a:t>. Queries from the web:</a:t>
            </a:r>
            <a:endParaRPr kumimoji="0" lang="en-US" altLang="en-US" i="0" u="sng" strike="noStrike" cap="none" normalizeH="0" baseline="0" dirty="0">
              <a:ln>
                <a:noFill/>
              </a:ln>
              <a:solidFill>
                <a:schemeClr val="tx1"/>
              </a:solidFill>
              <a:effectLst>
                <a:outerShdw blurRad="38100" dist="38100" dir="2700000" algn="tl">
                  <a:srgbClr val="000000">
                    <a:alpha val="43137"/>
                  </a:srgbClr>
                </a:outerShdw>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733425" algn="l"/>
              </a:tabLst>
            </a:pPr>
            <a:r>
              <a:rPr kumimoji="0" lang="en-US" altLang="en-US" b="0" i="0" u="none" strike="noStrike" cap="none" normalizeH="0" baseline="0" dirty="0">
                <a:ln>
                  <a:noFill/>
                </a:ln>
                <a:solidFill>
                  <a:srgbClr val="000000"/>
                </a:solidFill>
                <a:effectLst/>
                <a:latin typeface="+mn-lt"/>
                <a:ea typeface="ArialMT" charset="-128"/>
                <a:cs typeface="Times New Roman" panose="02020603050405020304" pitchFamily="18" charset="0"/>
              </a:rPr>
              <a:t>Making queries is an essential part of one’s life, and nothing changes even for a developer working on windows. We have addressed the essential part of a netizen’s life by enabling our voice assistant to search the web. Personal assistant supports Google, Google displays the result according to voice queries.</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733425" algn="l"/>
              </a:tabLst>
            </a:pPr>
            <a:endParaRPr kumimoji="0" lang="en-US" altLang="en-US" b="0" i="0" u="none" strike="noStrike" cap="none" normalizeH="0" baseline="0" dirty="0">
              <a:ln>
                <a:noFill/>
              </a:ln>
              <a:solidFill>
                <a:schemeClr val="tx1"/>
              </a:solidFill>
              <a:effectLst/>
              <a:latin typeface="+mn-lt"/>
            </a:endParaRPr>
          </a:p>
        </p:txBody>
      </p:sp>
      <p:sp>
        <p:nvSpPr>
          <p:cNvPr id="14" name="Rectangle 18">
            <a:extLst>
              <a:ext uri="{FF2B5EF4-FFF2-40B4-BE49-F238E27FC236}">
                <a16:creationId xmlns:a16="http://schemas.microsoft.com/office/drawing/2014/main" id="{D28F66FF-C61C-461F-B9D2-825EE5E12613}"/>
              </a:ext>
            </a:extLst>
          </p:cNvPr>
          <p:cNvSpPr>
            <a:spLocks noChangeArrowheads="1"/>
          </p:cNvSpPr>
          <p:nvPr/>
        </p:nvSpPr>
        <p:spPr bwMode="auto">
          <a:xfrm>
            <a:off x="806245" y="597934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3" name="Arrow: Right 22">
            <a:extLst>
              <a:ext uri="{FF2B5EF4-FFF2-40B4-BE49-F238E27FC236}">
                <a16:creationId xmlns:a16="http://schemas.microsoft.com/office/drawing/2014/main" id="{0BD76797-F362-4FAD-BA67-11F8EFAA9547}"/>
              </a:ext>
            </a:extLst>
          </p:cNvPr>
          <p:cNvSpPr/>
          <p:nvPr/>
        </p:nvSpPr>
        <p:spPr>
          <a:xfrm>
            <a:off x="4951197" y="3429000"/>
            <a:ext cx="1033043" cy="442451"/>
          </a:xfrm>
          <a:prstGeom prst="rightArrow">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995742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188</TotalTime>
  <Words>880</Words>
  <Application>Microsoft Office PowerPoint</Application>
  <PresentationFormat>Widescreen</PresentationFormat>
  <Paragraphs>81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Bahnschrift</vt:lpstr>
      <vt:lpstr>Calibri</vt:lpstr>
      <vt:lpstr>Calibri Light</vt:lpstr>
      <vt:lpstr>Libre Baskerville</vt:lpstr>
      <vt:lpstr>Times New Roman</vt:lpstr>
      <vt:lpstr>Wingdings</vt:lpstr>
      <vt:lpstr>Office Theme</vt:lpstr>
      <vt:lpstr>PowerPoint Presentation</vt:lpstr>
      <vt:lpstr>Introduction :</vt:lpstr>
      <vt:lpstr>Aim of this project…..</vt:lpstr>
      <vt:lpstr>How we have implemented new features….</vt:lpstr>
      <vt:lpstr>Flow chart</vt:lpstr>
      <vt:lpstr>Feature in Voice Assistant:</vt:lpstr>
      <vt:lpstr>PowerPoint Presentation</vt:lpstr>
      <vt:lpstr>PowerPoint Presentation</vt:lpstr>
      <vt:lpstr>PowerPoint Presentation</vt:lpstr>
      <vt:lpstr>PowerPoint Presentation</vt:lpstr>
      <vt:lpstr>Future Prospective….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32</cp:revision>
  <dcterms:created xsi:type="dcterms:W3CDTF">2021-03-26T10:39:14Z</dcterms:created>
  <dcterms:modified xsi:type="dcterms:W3CDTF">2021-03-30T17:41:47Z</dcterms:modified>
</cp:coreProperties>
</file>