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9481" y="1152820"/>
            <a:ext cx="5204604" cy="4774240"/>
          </a:xfrm>
        </p:spPr>
        <p:txBody>
          <a:bodyPr/>
          <a:lstStyle/>
          <a:p>
            <a:r>
              <a:rPr lang="en-US" dirty="0"/>
              <a:t>TOP 7 REASONS WHY YOU SHOULD LET ME GO TO KABARNET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009" y="6220419"/>
            <a:ext cx="4945812" cy="1569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hope you understand this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4824" y="-227482"/>
            <a:ext cx="6955419" cy="7355454"/>
            <a:chOff x="34824" y="-227482"/>
            <a:chExt cx="6955419" cy="7355454"/>
          </a:xfrm>
        </p:grpSpPr>
        <p:sp>
          <p:nvSpPr>
            <p:cNvPr id="4" name="Hexagon 3"/>
            <p:cNvSpPr/>
            <p:nvPr/>
          </p:nvSpPr>
          <p:spPr>
            <a:xfrm>
              <a:off x="34825" y="-22748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34824" y="112398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92334" y="2489838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92333" y="384130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92332" y="5221535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1386295" y="448254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1386294" y="1799725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443804" y="3165574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1443803" y="4574554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1443802" y="5897271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2709012" y="-19872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>
              <a:off x="2709011" y="115274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2766521" y="251859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2766520" y="387006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2766519" y="525028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4074862" y="43387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4074861" y="178534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4132371" y="3151196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>
              <a:spLocks noChangeAspect="1"/>
            </p:cNvSpPr>
            <p:nvPr/>
          </p:nvSpPr>
          <p:spPr>
            <a:xfrm>
              <a:off x="4132370" y="450266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4132369" y="588289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5426332" y="-198728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5426331" y="115274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483841" y="251859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5483840" y="392757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5483839" y="525028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7396" y="930"/>
            <a:ext cx="5204604" cy="4774240"/>
          </a:xfrm>
        </p:spPr>
        <p:txBody>
          <a:bodyPr/>
          <a:lstStyle/>
          <a:p>
            <a:r>
              <a:rPr lang="en-US" dirty="0"/>
              <a:t>TOP 7 REASONS WHY YOU SHOULD LET ME GO TO KABARNET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24" y="5068529"/>
            <a:ext cx="4945812" cy="1569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hope you understand this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4824" y="-227482"/>
            <a:ext cx="6955419" cy="7355454"/>
            <a:chOff x="34824" y="-227482"/>
            <a:chExt cx="6955419" cy="7355454"/>
          </a:xfrm>
        </p:grpSpPr>
        <p:sp>
          <p:nvSpPr>
            <p:cNvPr id="4" name="Hexagon 3"/>
            <p:cNvSpPr/>
            <p:nvPr/>
          </p:nvSpPr>
          <p:spPr>
            <a:xfrm>
              <a:off x="34825" y="-22748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xagon 4"/>
            <p:cNvSpPr/>
            <p:nvPr/>
          </p:nvSpPr>
          <p:spPr>
            <a:xfrm>
              <a:off x="34824" y="112398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5"/>
            <p:cNvSpPr/>
            <p:nvPr/>
          </p:nvSpPr>
          <p:spPr>
            <a:xfrm>
              <a:off x="92334" y="2489838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92333" y="384130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92332" y="5221535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1386295" y="448254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1386294" y="1799725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443804" y="3165574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1443803" y="4574554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1443802" y="5897271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2709012" y="-19872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>
              <a:off x="2709011" y="115274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2766521" y="251859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2766520" y="387006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2766519" y="525028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4074862" y="43387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4074861" y="178534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4132371" y="3151196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>
              <a:spLocks noChangeAspect="1"/>
            </p:cNvSpPr>
            <p:nvPr/>
          </p:nvSpPr>
          <p:spPr>
            <a:xfrm>
              <a:off x="4132370" y="4502667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4132369" y="588289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5426332" y="-198728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5426331" y="1152743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483841" y="251859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5483840" y="3927572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5483839" y="5250289"/>
              <a:ext cx="1506402" cy="1230701"/>
            </a:xfrm>
            <a:prstGeom prst="hexag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152</Words>
  <Application>WPS Presentation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 Display</vt:lpstr>
      <vt:lpstr>Segoe Print</vt:lpstr>
      <vt:lpstr>Aptos</vt:lpstr>
      <vt:lpstr>Microsoft YaHei</vt:lpstr>
      <vt:lpstr>Arial Unicode MS</vt:lpstr>
      <vt:lpstr>Calibri</vt:lpstr>
      <vt:lpstr>office theme</vt:lpstr>
      <vt:lpstr>TOP 7 REASONS WHY YOU SHOULD LET ME GO TO KABARNET</vt:lpstr>
      <vt:lpstr>TOP 7 REASONS WHY YOU SHOULD LET ME GO TO KABARNET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Savy Clex</cp:lastModifiedBy>
  <cp:revision>39</cp:revision>
  <dcterms:created xsi:type="dcterms:W3CDTF">2024-11-19T06:48:00Z</dcterms:created>
  <dcterms:modified xsi:type="dcterms:W3CDTF">2024-11-19T07:44:52Z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301B4AF3FBD846919163951B4155BF73_12</vt:lpwstr>
  </property>
  <property fmtid="{D5CDD505-2E9C-101B-9397-08002B2CF9AE}" pid="3" name="KSOProductBuildVer">
    <vt:lpwstr>2057-12.2.0.18639</vt:lpwstr>
  </property>
</Properties>
</file>