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FC6A-90C8-4BE1-BB2A-F235CF2E0FD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947B-7646-4194-8D45-0ED0A49C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5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FC6A-90C8-4BE1-BB2A-F235CF2E0FD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947B-7646-4194-8D45-0ED0A49C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38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FC6A-90C8-4BE1-BB2A-F235CF2E0FD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947B-7646-4194-8D45-0ED0A49C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8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FC6A-90C8-4BE1-BB2A-F235CF2E0FD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947B-7646-4194-8D45-0ED0A49C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27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FC6A-90C8-4BE1-BB2A-F235CF2E0FD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947B-7646-4194-8D45-0ED0A49C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02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FC6A-90C8-4BE1-BB2A-F235CF2E0FD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947B-7646-4194-8D45-0ED0A49C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3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FC6A-90C8-4BE1-BB2A-F235CF2E0FD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947B-7646-4194-8D45-0ED0A49C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86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FC6A-90C8-4BE1-BB2A-F235CF2E0FD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947B-7646-4194-8D45-0ED0A49C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2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FC6A-90C8-4BE1-BB2A-F235CF2E0FD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947B-7646-4194-8D45-0ED0A49C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5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FC6A-90C8-4BE1-BB2A-F235CF2E0FD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947B-7646-4194-8D45-0ED0A49C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4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FC6A-90C8-4BE1-BB2A-F235CF2E0FD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947B-7646-4194-8D45-0ED0A49C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6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FC6A-90C8-4BE1-BB2A-F235CF2E0FD5}" type="datetimeFigureOut">
              <a:rPr lang="ko-KR" altLang="en-US" smtClean="0"/>
              <a:t>2017-11-14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947B-7646-4194-8D45-0ED0A49C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70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맛집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앱</a:t>
            </a:r>
            <a:r>
              <a:rPr lang="ko-KR" altLang="en-US" dirty="0" smtClean="0"/>
              <a:t> 개발 </a:t>
            </a:r>
            <a:r>
              <a:rPr lang="ko-KR" altLang="en-US" dirty="0"/>
              <a:t>기</a:t>
            </a:r>
            <a:r>
              <a:rPr lang="ko-KR" altLang="en-US" dirty="0" smtClean="0"/>
              <a:t>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ko-KR" altLang="en-US" dirty="0" err="1" smtClean="0"/>
              <a:t>정의황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김지연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3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Npm</a:t>
            </a:r>
            <a:r>
              <a:rPr lang="ko-KR" altLang="en-US" dirty="0" smtClean="0"/>
              <a:t>서버 및 </a:t>
            </a:r>
            <a:r>
              <a:rPr lang="ko-KR" altLang="en-US" dirty="0"/>
              <a:t>기본 레이아웃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r>
              <a:rPr lang="ko-KR" altLang="en-US" dirty="0" err="1"/>
              <a:t>안드로이드</a:t>
            </a:r>
            <a:r>
              <a:rPr lang="ko-KR" altLang="en-US" dirty="0"/>
              <a:t> 스튜디오 </a:t>
            </a:r>
            <a:r>
              <a:rPr lang="en-US" altLang="ko-KR" dirty="0"/>
              <a:t>&amp; </a:t>
            </a:r>
            <a:r>
              <a:rPr lang="ko-KR" altLang="en-US" dirty="0" err="1" smtClean="0"/>
              <a:t>비콘</a:t>
            </a:r>
            <a:r>
              <a:rPr lang="ko-KR" altLang="en-US" dirty="0" smtClean="0"/>
              <a:t> 연동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비콘</a:t>
            </a:r>
            <a:r>
              <a:rPr lang="ko-KR" altLang="en-US" dirty="0" smtClean="0"/>
              <a:t> 수신거리 조정</a:t>
            </a:r>
            <a:endParaRPr lang="ko-KR" altLang="en-US" dirty="0"/>
          </a:p>
          <a:p>
            <a:r>
              <a:rPr lang="ko-KR" altLang="en-US" dirty="0" err="1" smtClean="0"/>
              <a:t>비콘</a:t>
            </a:r>
            <a:r>
              <a:rPr lang="ko-KR" altLang="en-US" dirty="0" smtClean="0"/>
              <a:t> </a:t>
            </a:r>
            <a:r>
              <a:rPr lang="ko-KR" altLang="en-US" dirty="0"/>
              <a:t>정보 </a:t>
            </a:r>
            <a:r>
              <a:rPr lang="ko-KR" altLang="en-US" dirty="0" smtClean="0"/>
              <a:t>입력</a:t>
            </a:r>
            <a:endParaRPr lang="en-US" altLang="ko-KR" dirty="0"/>
          </a:p>
          <a:p>
            <a:pPr lvl="1"/>
            <a:r>
              <a:rPr lang="ko-KR" altLang="en-US" dirty="0" err="1" smtClean="0"/>
              <a:t>맛집의</a:t>
            </a:r>
            <a:r>
              <a:rPr lang="ko-KR" altLang="en-US" dirty="0" smtClean="0"/>
              <a:t> 대표 메뉴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전체 메뉴</a:t>
            </a:r>
            <a:endParaRPr lang="ko-KR" altLang="en-US" dirty="0"/>
          </a:p>
          <a:p>
            <a:r>
              <a:rPr lang="ko-KR" altLang="en-US" dirty="0"/>
              <a:t>검토 </a:t>
            </a:r>
            <a:r>
              <a:rPr lang="en-US" altLang="ko-KR" dirty="0"/>
              <a:t>&amp; Test</a:t>
            </a:r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수행 단계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01263"/>
              </p:ext>
            </p:extLst>
          </p:nvPr>
        </p:nvGraphicFramePr>
        <p:xfrm>
          <a:off x="538368" y="1690688"/>
          <a:ext cx="11115264" cy="446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544"/>
                <a:gridCol w="1852544"/>
                <a:gridCol w="1852544"/>
                <a:gridCol w="1852544"/>
                <a:gridCol w="1852544"/>
                <a:gridCol w="1852544"/>
              </a:tblGrid>
              <a:tr h="5636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~11/14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~11/21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~11/28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~12/5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~12/12</a:t>
                      </a:r>
                      <a:endParaRPr lang="ko-KR" altLang="en-US" dirty="0"/>
                    </a:p>
                  </a:txBody>
                  <a:tcPr/>
                </a:tc>
              </a:tr>
              <a:tr h="10378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Npm</a:t>
                      </a:r>
                      <a:r>
                        <a:rPr lang="ko-KR" altLang="en-US" dirty="0" smtClean="0"/>
                        <a:t>서버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및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기본 </a:t>
                      </a:r>
                      <a:r>
                        <a:rPr lang="ko-KR" altLang="en-US" dirty="0" smtClean="0"/>
                        <a:t>레이아웃 구성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37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안드로이드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스튜디오 </a:t>
                      </a:r>
                      <a:r>
                        <a:rPr lang="en-US" altLang="ko-KR" dirty="0" smtClean="0"/>
                        <a:t>&amp; </a:t>
                      </a:r>
                    </a:p>
                    <a:p>
                      <a:pPr latinLnBrk="1"/>
                      <a:r>
                        <a:rPr lang="ko-KR" altLang="en-US" dirty="0" err="1" smtClean="0"/>
                        <a:t>비콘</a:t>
                      </a:r>
                      <a:r>
                        <a:rPr lang="ko-KR" altLang="en-US" dirty="0" smtClean="0"/>
                        <a:t> 연동 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13257">
                <a:tc>
                  <a:txBody>
                    <a:bodyPr/>
                    <a:lstStyle/>
                    <a:p>
                      <a:pPr latinLnBrk="1"/>
                      <a:endParaRPr lang="en-US" altLang="ko-KR" smtClean="0"/>
                    </a:p>
                    <a:p>
                      <a:pPr latinLnBrk="1"/>
                      <a:r>
                        <a:rPr lang="ko-KR" altLang="en-US" smtClean="0"/>
                        <a:t>비콘 정보 입력</a:t>
                      </a:r>
                      <a:endParaRPr lang="en-US" altLang="ko-KR" smtClean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913257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검토 </a:t>
                      </a:r>
                      <a:r>
                        <a:rPr lang="en-US" altLang="ko-KR" dirty="0" smtClean="0"/>
                        <a:t>&amp; Test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44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비콘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비콘</a:t>
            </a:r>
            <a:r>
              <a:rPr lang="ko-KR" altLang="en-US" dirty="0" smtClean="0"/>
              <a:t> </a:t>
            </a:r>
            <a:r>
              <a:rPr lang="en-US" altLang="ko-KR" dirty="0" smtClean="0"/>
              <a:t>1 </a:t>
            </a:r>
          </a:p>
          <a:p>
            <a:pPr lvl="1"/>
            <a:r>
              <a:rPr lang="en-US" altLang="ko-KR" dirty="0" smtClean="0"/>
              <a:t>Mac address : ce5e8bf2-a55f-0178-899a-abbccdde0000</a:t>
            </a:r>
          </a:p>
          <a:p>
            <a:pPr lvl="1"/>
            <a:r>
              <a:rPr lang="en-US" altLang="ko-KR" dirty="0" smtClean="0"/>
              <a:t>MAJOR : 1</a:t>
            </a:r>
          </a:p>
          <a:p>
            <a:pPr lvl="1"/>
            <a:r>
              <a:rPr lang="en-US" altLang="ko-KR" dirty="0" smtClean="0"/>
              <a:t>MINOR : 137	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비콘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br>
              <a:rPr lang="en-US" altLang="ko-KR" dirty="0" smtClean="0"/>
            </a:b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2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 사 합 </a:t>
            </a:r>
            <a:r>
              <a:rPr lang="ko-KR" altLang="en-US" dirty="0" err="1" smtClean="0"/>
              <a:t>니</a:t>
            </a:r>
            <a:r>
              <a:rPr lang="ko-KR" altLang="en-US" dirty="0" smtClean="0"/>
              <a:t> 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ko-KR" altLang="en-US" dirty="0" err="1" smtClean="0"/>
              <a:t>정의황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김지연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1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64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87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맛집 앱 개발 기획서</vt:lpstr>
      <vt:lpstr>개발 단계</vt:lpstr>
      <vt:lpstr>개발 수행 단계</vt:lpstr>
      <vt:lpstr>비콘 정보</vt:lpstr>
      <vt:lpstr>감 사 합 니 다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맛집 앱 개발 기획서</dc:title>
  <dc:creator>Windows 사용자</dc:creator>
  <cp:lastModifiedBy>Windows 사용자</cp:lastModifiedBy>
  <cp:revision>11</cp:revision>
  <dcterms:created xsi:type="dcterms:W3CDTF">2017-11-13T15:35:49Z</dcterms:created>
  <dcterms:modified xsi:type="dcterms:W3CDTF">2017-11-14T01:59:32Z</dcterms:modified>
</cp:coreProperties>
</file>