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59681" y="1301301"/>
            <a:ext cx="6469380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46355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46355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46355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46355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46355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449" y="4271898"/>
                </a:moveTo>
                <a:lnTo>
                  <a:pt x="0" y="4271898"/>
                </a:lnTo>
                <a:lnTo>
                  <a:pt x="0" y="0"/>
                </a:lnTo>
                <a:lnTo>
                  <a:pt x="671449" y="4271898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114" y="996083"/>
            <a:ext cx="9811385" cy="1040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2846" y="3300218"/>
            <a:ext cx="11395710" cy="3583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221200" y="9138895"/>
            <a:ext cx="252730" cy="725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46355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2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Relationship Id="rId4" Type="http://schemas.openxmlformats.org/officeDocument/2006/relationships/image" Target="../media/image1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1168863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150" y="5536425"/>
                  </a:moveTo>
                  <a:lnTo>
                    <a:pt x="7115086" y="5530456"/>
                  </a:lnTo>
                  <a:lnTo>
                    <a:pt x="4229481" y="7454684"/>
                  </a:lnTo>
                  <a:lnTo>
                    <a:pt x="2904274" y="0"/>
                  </a:lnTo>
                  <a:lnTo>
                    <a:pt x="2890177" y="2540"/>
                  </a:lnTo>
                  <a:lnTo>
                    <a:pt x="4216527" y="7463320"/>
                  </a:lnTo>
                  <a:lnTo>
                    <a:pt x="0" y="10275049"/>
                  </a:lnTo>
                  <a:lnTo>
                    <a:pt x="4114" y="10280993"/>
                  </a:lnTo>
                  <a:lnTo>
                    <a:pt x="16941" y="10280993"/>
                  </a:lnTo>
                  <a:lnTo>
                    <a:pt x="4219257" y="7478712"/>
                  </a:lnTo>
                  <a:lnTo>
                    <a:pt x="4717199" y="10279621"/>
                  </a:lnTo>
                  <a:lnTo>
                    <a:pt x="4731677" y="10279621"/>
                  </a:lnTo>
                  <a:lnTo>
                    <a:pt x="4232211" y="7470064"/>
                  </a:lnTo>
                  <a:lnTo>
                    <a:pt x="7119150" y="5544934"/>
                  </a:lnTo>
                  <a:lnTo>
                    <a:pt x="7119150" y="5536425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096019"/>
            <a:ext cx="7326630" cy="1290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30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dirty="0" sz="8300" spc="114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8300" spc="-1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83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815" rIns="0" bIns="0" rtlCol="0" vert="horz">
            <a:spAutoFit/>
          </a:bodyPr>
          <a:lstStyle/>
          <a:p>
            <a:pPr marL="153670" marR="3503295" indent="-141605">
              <a:lnSpc>
                <a:spcPts val="4650"/>
              </a:lnSpc>
              <a:spcBef>
                <a:spcPts val="345"/>
              </a:spcBef>
            </a:pPr>
            <a:r>
              <a:rPr dirty="0" spc="-90"/>
              <a:t>STUDENT</a:t>
            </a:r>
            <a:r>
              <a:rPr dirty="0" spc="-225"/>
              <a:t> </a:t>
            </a:r>
            <a:r>
              <a:rPr dirty="0" spc="-10"/>
              <a:t>NAMEJANETGRACE.A </a:t>
            </a:r>
            <a:r>
              <a:rPr dirty="0" spc="-50"/>
              <a:t>REGISTER</a:t>
            </a:r>
            <a:r>
              <a:rPr dirty="0" spc="-280"/>
              <a:t> </a:t>
            </a:r>
            <a:r>
              <a:rPr dirty="0" spc="70"/>
              <a:t>NO</a:t>
            </a:r>
            <a:r>
              <a:rPr dirty="0" spc="-280"/>
              <a:t> </a:t>
            </a:r>
            <a:r>
              <a:rPr dirty="0" spc="-25"/>
              <a:t>AND</a:t>
            </a:r>
          </a:p>
          <a:p>
            <a:pPr marL="12700" marR="5080">
              <a:lnSpc>
                <a:spcPts val="4650"/>
              </a:lnSpc>
            </a:pPr>
            <a:r>
              <a:rPr dirty="0" spc="-160"/>
              <a:t>NMID:6DC2BB26294B90FA19A4049B6EF83D01 </a:t>
            </a:r>
            <a:r>
              <a:rPr dirty="0" spc="-125"/>
              <a:t>DEPARTMENT:B.SC</a:t>
            </a:r>
            <a:r>
              <a:rPr dirty="0" spc="-254"/>
              <a:t> </a:t>
            </a:r>
            <a:r>
              <a:rPr dirty="0" spc="-20"/>
              <a:t>COMPUTER</a:t>
            </a:r>
            <a:r>
              <a:rPr dirty="0" spc="-254"/>
              <a:t> </a:t>
            </a:r>
            <a:r>
              <a:rPr dirty="0" spc="-10"/>
              <a:t>SCIENCE </a:t>
            </a:r>
            <a:r>
              <a:rPr dirty="0" spc="-90"/>
              <a:t>COLLEGE:</a:t>
            </a:r>
            <a:r>
              <a:rPr dirty="0" spc="-254"/>
              <a:t> </a:t>
            </a:r>
            <a:r>
              <a:rPr dirty="0" spc="-45"/>
              <a:t>SRM</a:t>
            </a:r>
            <a:r>
              <a:rPr dirty="0" spc="-250"/>
              <a:t> </a:t>
            </a:r>
            <a:r>
              <a:rPr dirty="0" spc="-100"/>
              <a:t>ARTS</a:t>
            </a:r>
            <a:r>
              <a:rPr dirty="0" spc="-250"/>
              <a:t> </a:t>
            </a:r>
            <a:r>
              <a:rPr dirty="0"/>
              <a:t>AND</a:t>
            </a:r>
            <a:r>
              <a:rPr dirty="0" spc="-254"/>
              <a:t> </a:t>
            </a:r>
            <a:r>
              <a:rPr dirty="0" spc="-25"/>
              <a:t>SCIENCE</a:t>
            </a:r>
            <a:r>
              <a:rPr dirty="0" spc="-250"/>
              <a:t> </a:t>
            </a:r>
            <a:r>
              <a:rPr dirty="0" spc="-10"/>
              <a:t>COLLEGE </a:t>
            </a:r>
            <a:r>
              <a:rPr dirty="0" spc="-30"/>
              <a:t>UNIVERSITY:MADRAS</a:t>
            </a:r>
            <a:r>
              <a:rPr dirty="0" spc="-225"/>
              <a:t> </a:t>
            </a:r>
            <a:r>
              <a:rPr dirty="0" spc="-10"/>
              <a:t>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46"/>
            <a:ext cx="18288635" cy="10287635"/>
            <a:chOff x="0" y="-46"/>
            <a:chExt cx="18288635" cy="10287635"/>
          </a:xfrm>
        </p:grpSpPr>
        <p:sp>
          <p:nvSpPr>
            <p:cNvPr id="3" name="object 3" descr=""/>
            <p:cNvSpPr/>
            <p:nvPr/>
          </p:nvSpPr>
          <p:spPr>
            <a:xfrm>
              <a:off x="11168863" y="-38"/>
              <a:ext cx="7119620" cy="10287635"/>
            </a:xfrm>
            <a:custGeom>
              <a:avLst/>
              <a:gdLst/>
              <a:ahLst/>
              <a:cxnLst/>
              <a:rect l="l" t="t" r="r" b="b"/>
              <a:pathLst>
                <a:path w="7119619" h="10287635">
                  <a:moveTo>
                    <a:pt x="7119175" y="10287038"/>
                  </a:moveTo>
                  <a:lnTo>
                    <a:pt x="7119163" y="5550954"/>
                  </a:lnTo>
                  <a:lnTo>
                    <a:pt x="7119163" y="5542445"/>
                  </a:lnTo>
                  <a:lnTo>
                    <a:pt x="7119150" y="38"/>
                  </a:lnTo>
                  <a:lnTo>
                    <a:pt x="3235502" y="0"/>
                  </a:lnTo>
                  <a:lnTo>
                    <a:pt x="4516818" y="7269099"/>
                  </a:lnTo>
                  <a:lnTo>
                    <a:pt x="4229481" y="7460704"/>
                  </a:lnTo>
                  <a:lnTo>
                    <a:pt x="2904286" y="6007"/>
                  </a:lnTo>
                  <a:lnTo>
                    <a:pt x="2890189" y="8547"/>
                  </a:lnTo>
                  <a:lnTo>
                    <a:pt x="4216527" y="7469340"/>
                  </a:lnTo>
                  <a:lnTo>
                    <a:pt x="0" y="10281069"/>
                  </a:lnTo>
                  <a:lnTo>
                    <a:pt x="4114" y="10287051"/>
                  </a:lnTo>
                  <a:lnTo>
                    <a:pt x="16941" y="10287051"/>
                  </a:lnTo>
                  <a:lnTo>
                    <a:pt x="4219257" y="7484745"/>
                  </a:lnTo>
                  <a:lnTo>
                    <a:pt x="4717199" y="10285641"/>
                  </a:lnTo>
                  <a:lnTo>
                    <a:pt x="4731677" y="10285641"/>
                  </a:lnTo>
                  <a:lnTo>
                    <a:pt x="4232224" y="7476109"/>
                  </a:lnTo>
                  <a:lnTo>
                    <a:pt x="4519536" y="7284517"/>
                  </a:lnTo>
                  <a:lnTo>
                    <a:pt x="5048809" y="10287051"/>
                  </a:lnTo>
                  <a:lnTo>
                    <a:pt x="7119175" y="1028703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345179" y="-11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869" y="10284718"/>
                  </a:moveTo>
                  <a:lnTo>
                    <a:pt x="0" y="10284718"/>
                  </a:lnTo>
                  <a:lnTo>
                    <a:pt x="1533396" y="0"/>
                  </a:lnTo>
                  <a:lnTo>
                    <a:pt x="1942845" y="9"/>
                  </a:lnTo>
                  <a:lnTo>
                    <a:pt x="1942869" y="10284718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404361" y="-46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535" y="10286658"/>
                  </a:moveTo>
                  <a:lnTo>
                    <a:pt x="1671699" y="10286658"/>
                  </a:lnTo>
                  <a:lnTo>
                    <a:pt x="0" y="0"/>
                  </a:lnTo>
                  <a:lnTo>
                    <a:pt x="1883535" y="46"/>
                  </a:lnTo>
                  <a:lnTo>
                    <a:pt x="1883535" y="10286658"/>
                  </a:lnTo>
                  <a:close/>
                </a:path>
              </a:pathLst>
            </a:custGeom>
            <a:solidFill>
              <a:srgbClr val="216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561209" y="5386446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39" y="4896736"/>
                  </a:moveTo>
                  <a:lnTo>
                    <a:pt x="0" y="4896736"/>
                  </a:lnTo>
                  <a:lnTo>
                    <a:pt x="2726816" y="0"/>
                  </a:lnTo>
                  <a:lnTo>
                    <a:pt x="2726839" y="4896736"/>
                  </a:lnTo>
                  <a:close/>
                </a:path>
              </a:pathLst>
            </a:custGeom>
            <a:solidFill>
              <a:srgbClr val="17AFE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5100" y="2824751"/>
              <a:ext cx="2857499" cy="635317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67792" y="1286300"/>
            <a:ext cx="10725785" cy="9969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350"/>
              <a:t>RESULTS</a:t>
            </a:r>
            <a:r>
              <a:rPr dirty="0" sz="6350" spc="95"/>
              <a:t> </a:t>
            </a:r>
            <a:r>
              <a:rPr dirty="0" sz="6350"/>
              <a:t>AND</a:t>
            </a:r>
            <a:r>
              <a:rPr dirty="0" sz="6350" spc="105"/>
              <a:t> </a:t>
            </a:r>
            <a:r>
              <a:rPr dirty="0" sz="6350" spc="-10"/>
              <a:t>SCREENSHOTS</a:t>
            </a:r>
            <a:endParaRPr sz="6350"/>
          </a:p>
        </p:txBody>
      </p:sp>
      <p:sp>
        <p:nvSpPr>
          <p:cNvPr id="11" name="object 11" descr=""/>
          <p:cNvSpPr txBox="1"/>
          <p:nvPr/>
        </p:nvSpPr>
        <p:spPr>
          <a:xfrm>
            <a:off x="17246600" y="9140419"/>
            <a:ext cx="203835" cy="72390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2000" spc="-5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000" spc="75">
                <a:latin typeface="Verdana"/>
                <a:cs typeface="Verdana"/>
              </a:rPr>
              <a:t>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59418" y="3161638"/>
            <a:ext cx="5941060" cy="362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114">
                <a:latin typeface="Verdana"/>
                <a:cs typeface="Verdana"/>
              </a:rPr>
              <a:t>The</a:t>
            </a:r>
            <a:r>
              <a:rPr dirty="0" sz="3400" spc="-24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final</a:t>
            </a:r>
            <a:r>
              <a:rPr dirty="0" sz="3400" spc="-26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portfolio</a:t>
            </a:r>
            <a:r>
              <a:rPr dirty="0" sz="3400" spc="-25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website</a:t>
            </a:r>
            <a:r>
              <a:rPr dirty="0" sz="3400" spc="-24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is </a:t>
            </a:r>
            <a:r>
              <a:rPr dirty="0" sz="3400" spc="-50">
                <a:latin typeface="Verdana"/>
                <a:cs typeface="Verdana"/>
              </a:rPr>
              <a:t>fully</a:t>
            </a:r>
            <a:r>
              <a:rPr dirty="0" sz="3400" spc="-23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functional</a:t>
            </a:r>
            <a:r>
              <a:rPr dirty="0" sz="3400" spc="-23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and </a:t>
            </a:r>
            <a:r>
              <a:rPr dirty="0" sz="3400" spc="-20">
                <a:latin typeface="Verdana"/>
                <a:cs typeface="Verdana"/>
              </a:rPr>
              <a:t>responsive.</a:t>
            </a:r>
            <a:endParaRPr sz="3400">
              <a:latin typeface="Verdana"/>
              <a:cs typeface="Verdana"/>
            </a:endParaRPr>
          </a:p>
          <a:p>
            <a:pPr algn="ctr" marL="126364" marR="118745">
              <a:lnSpc>
                <a:spcPct val="115799"/>
              </a:lnSpc>
            </a:pPr>
            <a:r>
              <a:rPr dirty="0" sz="3400" spc="-90">
                <a:latin typeface="Verdana"/>
                <a:cs typeface="Verdana"/>
              </a:rPr>
              <a:t>Screenshots</a:t>
            </a:r>
            <a:r>
              <a:rPr dirty="0" sz="3400" spc="-229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show</a:t>
            </a:r>
            <a:r>
              <a:rPr dirty="0" sz="3400" spc="-229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different </a:t>
            </a:r>
            <a:r>
              <a:rPr dirty="0" sz="3400" spc="-65">
                <a:latin typeface="Verdana"/>
                <a:cs typeface="Verdana"/>
              </a:rPr>
              <a:t>sections</a:t>
            </a:r>
            <a:r>
              <a:rPr dirty="0" sz="3400" spc="-22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like</a:t>
            </a:r>
            <a:r>
              <a:rPr dirty="0" sz="3400" spc="-220">
                <a:latin typeface="Verdana"/>
                <a:cs typeface="Verdana"/>
              </a:rPr>
              <a:t> </a:t>
            </a:r>
            <a:r>
              <a:rPr dirty="0" sz="3400" spc="-114">
                <a:latin typeface="Verdana"/>
                <a:cs typeface="Verdana"/>
              </a:rPr>
              <a:t>Home,</a:t>
            </a:r>
            <a:r>
              <a:rPr dirty="0" sz="3400" spc="-2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About, </a:t>
            </a:r>
            <a:r>
              <a:rPr dirty="0" sz="3400">
                <a:latin typeface="Verdana"/>
                <a:cs typeface="Verdana"/>
              </a:rPr>
              <a:t>and</a:t>
            </a:r>
            <a:r>
              <a:rPr dirty="0" sz="3400" spc="-26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Projects.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2583" cy="10286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0312" y="9701212"/>
              <a:ext cx="114299" cy="2666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23646" y="2398838"/>
            <a:ext cx="17963515" cy="566483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algn="just" marL="1849120">
              <a:lnSpc>
                <a:spcPct val="100000"/>
              </a:lnSpc>
              <a:spcBef>
                <a:spcPts val="850"/>
              </a:spcBef>
            </a:pPr>
            <a:r>
              <a:rPr dirty="0" sz="4000" spc="-145">
                <a:latin typeface="Verdana"/>
                <a:cs typeface="Verdana"/>
              </a:rPr>
              <a:t>The</a:t>
            </a:r>
            <a:r>
              <a:rPr dirty="0" sz="4000" spc="-270">
                <a:latin typeface="Verdana"/>
                <a:cs typeface="Verdana"/>
              </a:rPr>
              <a:t> </a:t>
            </a:r>
            <a:r>
              <a:rPr dirty="0" sz="4000" spc="-75">
                <a:latin typeface="Verdana"/>
                <a:cs typeface="Verdana"/>
              </a:rPr>
              <a:t>project</a:t>
            </a:r>
            <a:r>
              <a:rPr dirty="0" sz="4000" spc="-270">
                <a:latin typeface="Verdana"/>
                <a:cs typeface="Verdana"/>
              </a:rPr>
              <a:t> </a:t>
            </a:r>
            <a:r>
              <a:rPr dirty="0" sz="4000" spc="-80">
                <a:latin typeface="Verdana"/>
                <a:cs typeface="Verdana"/>
              </a:rPr>
              <a:t>successfully</a:t>
            </a:r>
            <a:r>
              <a:rPr dirty="0" sz="4000" spc="-265">
                <a:latin typeface="Verdana"/>
                <a:cs typeface="Verdana"/>
              </a:rPr>
              <a:t> </a:t>
            </a:r>
            <a:r>
              <a:rPr dirty="0" sz="4000" spc="-110">
                <a:latin typeface="Verdana"/>
                <a:cs typeface="Verdana"/>
              </a:rPr>
              <a:t>solves</a:t>
            </a:r>
            <a:r>
              <a:rPr dirty="0" sz="4000" spc="-270">
                <a:latin typeface="Verdana"/>
                <a:cs typeface="Verdana"/>
              </a:rPr>
              <a:t> </a:t>
            </a:r>
            <a:r>
              <a:rPr dirty="0" sz="4000" spc="-100">
                <a:latin typeface="Verdana"/>
                <a:cs typeface="Verdana"/>
              </a:rPr>
              <a:t>the</a:t>
            </a:r>
            <a:r>
              <a:rPr dirty="0" sz="4000" spc="-265">
                <a:latin typeface="Verdana"/>
                <a:cs typeface="Verdana"/>
              </a:rPr>
              <a:t> </a:t>
            </a:r>
            <a:r>
              <a:rPr dirty="0" sz="4000" spc="-65">
                <a:latin typeface="Verdana"/>
                <a:cs typeface="Verdana"/>
              </a:rPr>
              <a:t>problem</a:t>
            </a:r>
            <a:r>
              <a:rPr dirty="0" sz="4000" spc="-270">
                <a:latin typeface="Verdana"/>
                <a:cs typeface="Verdana"/>
              </a:rPr>
              <a:t> </a:t>
            </a:r>
            <a:r>
              <a:rPr dirty="0" sz="4000" spc="85">
                <a:latin typeface="Verdana"/>
                <a:cs typeface="Verdana"/>
              </a:rPr>
              <a:t>of</a:t>
            </a:r>
            <a:r>
              <a:rPr dirty="0" sz="4000" spc="-265">
                <a:latin typeface="Verdana"/>
                <a:cs typeface="Verdana"/>
              </a:rPr>
              <a:t> </a:t>
            </a:r>
            <a:r>
              <a:rPr dirty="0" sz="4000" spc="-10">
                <a:latin typeface="Verdana"/>
                <a:cs typeface="Verdana"/>
              </a:rPr>
              <a:t>professional</a:t>
            </a:r>
            <a:endParaRPr sz="4000">
              <a:latin typeface="Verdana"/>
              <a:cs typeface="Verdana"/>
            </a:endParaRPr>
          </a:p>
          <a:p>
            <a:pPr algn="just" marL="770890" marR="5080" indent="-758825">
              <a:lnSpc>
                <a:spcPct val="115599"/>
              </a:lnSpc>
            </a:pPr>
            <a:r>
              <a:rPr dirty="0" sz="4000" spc="-140">
                <a:latin typeface="Verdana"/>
                <a:cs typeface="Verdana"/>
              </a:rPr>
              <a:t>The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70">
                <a:latin typeface="Verdana"/>
                <a:cs typeface="Verdana"/>
              </a:rPr>
              <a:t>project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80">
                <a:latin typeface="Verdana"/>
                <a:cs typeface="Verdana"/>
              </a:rPr>
              <a:t>successfully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90">
                <a:latin typeface="Verdana"/>
                <a:cs typeface="Verdana"/>
              </a:rPr>
              <a:t>solvesp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110">
                <a:latin typeface="Verdana"/>
                <a:cs typeface="Verdana"/>
              </a:rPr>
              <a:t>trhees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90">
                <a:latin typeface="Verdana"/>
                <a:cs typeface="Verdana"/>
              </a:rPr>
              <a:t>epnrtoabtlieomn.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85">
                <a:latin typeface="Verdana"/>
                <a:cs typeface="Verdana"/>
              </a:rPr>
              <a:t>of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45">
                <a:latin typeface="Verdana"/>
                <a:cs typeface="Verdana"/>
              </a:rPr>
              <a:t>professional</a:t>
            </a:r>
            <a:r>
              <a:rPr dirty="0" sz="4000" spc="-145">
                <a:latin typeface="Verdana"/>
                <a:cs typeface="Verdana"/>
              </a:rPr>
              <a:t> </a:t>
            </a:r>
            <a:r>
              <a:rPr dirty="0" sz="4000" spc="80">
                <a:latin typeface="Verdana"/>
                <a:cs typeface="Verdana"/>
              </a:rPr>
              <a:t>IItt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45">
                <a:latin typeface="Verdana"/>
                <a:cs typeface="Verdana"/>
              </a:rPr>
              <a:t>ccrreeaatteess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114">
                <a:latin typeface="Verdana"/>
                <a:cs typeface="Verdana"/>
              </a:rPr>
              <a:t>aa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70">
                <a:latin typeface="Verdana"/>
                <a:cs typeface="Verdana"/>
              </a:rPr>
              <a:t>ssttrroonngg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85">
                <a:latin typeface="Verdana"/>
                <a:cs typeface="Verdana"/>
              </a:rPr>
              <a:t>oonnlilninee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75">
                <a:latin typeface="Verdana"/>
                <a:cs typeface="Verdana"/>
              </a:rPr>
              <a:t>pprreesseennccee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150">
                <a:latin typeface="Verdana"/>
                <a:cs typeface="Verdana"/>
              </a:rPr>
              <a:t>ff</a:t>
            </a:r>
            <a:r>
              <a:rPr dirty="0" sz="4000" spc="155">
                <a:latin typeface="Verdana"/>
                <a:cs typeface="Verdana"/>
              </a:rPr>
              <a:t> </a:t>
            </a:r>
            <a:r>
              <a:rPr dirty="0" sz="4000" spc="-140">
                <a:latin typeface="Verdana"/>
                <a:cs typeface="Verdana"/>
              </a:rPr>
              <a:t>TThhee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5">
                <a:latin typeface="Verdana"/>
                <a:cs typeface="Verdana"/>
              </a:rPr>
              <a:t>ppoorrttffooliloio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95">
                <a:latin typeface="Verdana"/>
                <a:cs typeface="Verdana"/>
              </a:rPr>
              <a:t>isis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50">
                <a:latin typeface="Verdana"/>
                <a:cs typeface="Verdana"/>
              </a:rPr>
              <a:t>eeaassyy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ttoo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165">
                <a:latin typeface="Verdana"/>
                <a:cs typeface="Verdana"/>
              </a:rPr>
              <a:t>uussee,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395">
                <a:latin typeface="Verdana"/>
                <a:cs typeface="Verdana"/>
              </a:rPr>
              <a:t>,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114">
                <a:latin typeface="Verdana"/>
                <a:cs typeface="Verdana"/>
              </a:rPr>
              <a:t>wweelll-</a:t>
            </a:r>
            <a:r>
              <a:rPr dirty="0" sz="4000" spc="-190">
                <a:latin typeface="Verdana"/>
                <a:cs typeface="Verdana"/>
              </a:rPr>
              <a:t>l-</a:t>
            </a:r>
            <a:r>
              <a:rPr dirty="0" sz="4000" spc="-75">
                <a:latin typeface="Verdana"/>
                <a:cs typeface="Verdana"/>
              </a:rPr>
              <a:t>ddeess</a:t>
            </a:r>
            <a:r>
              <a:rPr dirty="0" sz="4000" spc="-130">
                <a:latin typeface="Verdana"/>
                <a:cs typeface="Verdana"/>
              </a:rPr>
              <a:t> </a:t>
            </a:r>
            <a:r>
              <a:rPr dirty="0" sz="4000" spc="80">
                <a:latin typeface="Verdana"/>
                <a:cs typeface="Verdana"/>
              </a:rPr>
              <a:t>IItt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105">
                <a:latin typeface="Verdana"/>
                <a:cs typeface="Verdana"/>
              </a:rPr>
              <a:t>hheelplpss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90">
                <a:latin typeface="Verdana"/>
                <a:cs typeface="Verdana"/>
              </a:rPr>
              <a:t>inin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60">
                <a:latin typeface="Verdana"/>
                <a:cs typeface="Verdana"/>
              </a:rPr>
              <a:t>ppeerrssoonnaal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110">
                <a:latin typeface="Verdana"/>
                <a:cs typeface="Verdana"/>
              </a:rPr>
              <a:t>l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30">
                <a:latin typeface="Verdana"/>
                <a:cs typeface="Verdana"/>
              </a:rPr>
              <a:t>bbrraannddiningg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aanndd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75">
                <a:latin typeface="Verdana"/>
                <a:cs typeface="Verdana"/>
              </a:rPr>
              <a:t>ccaa</a:t>
            </a:r>
            <a:r>
              <a:rPr dirty="0" sz="4000" spc="70">
                <a:latin typeface="Verdana"/>
                <a:cs typeface="Verdana"/>
              </a:rPr>
              <a:t> </a:t>
            </a:r>
            <a:r>
              <a:rPr dirty="0" sz="4000" spc="-140">
                <a:latin typeface="Verdana"/>
                <a:cs typeface="Verdana"/>
              </a:rPr>
              <a:t>TThhee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55">
                <a:latin typeface="Verdana"/>
                <a:cs typeface="Verdana"/>
              </a:rPr>
              <a:t>ddeessigignn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20">
                <a:latin typeface="Verdana"/>
                <a:cs typeface="Verdana"/>
              </a:rPr>
              <a:t>aanndd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65">
                <a:latin typeface="Verdana"/>
                <a:cs typeface="Verdana"/>
              </a:rPr>
              <a:t>ttoooolsls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90">
                <a:latin typeface="Verdana"/>
                <a:cs typeface="Verdana"/>
              </a:rPr>
              <a:t>uusseedd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70">
                <a:latin typeface="Verdana"/>
                <a:cs typeface="Verdana"/>
              </a:rPr>
              <a:t>mmaakkee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25">
                <a:latin typeface="Verdana"/>
                <a:cs typeface="Verdana"/>
              </a:rPr>
              <a:t>itit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155">
                <a:latin typeface="Verdana"/>
                <a:cs typeface="Verdana"/>
              </a:rPr>
              <a:t>ssim</a:t>
            </a:r>
            <a:r>
              <a:rPr dirty="0" sz="4000" spc="-85">
                <a:latin typeface="Verdana"/>
                <a:cs typeface="Verdana"/>
              </a:rPr>
              <a:t> </a:t>
            </a:r>
            <a:r>
              <a:rPr dirty="0" sz="4000" spc="-65">
                <a:latin typeface="Verdana"/>
                <a:cs typeface="Verdana"/>
              </a:rPr>
              <a:t>FFuuttuurree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100">
                <a:latin typeface="Verdana"/>
                <a:cs typeface="Verdana"/>
              </a:rPr>
              <a:t>imimpprroovveemmeennttss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10">
                <a:latin typeface="Verdana"/>
                <a:cs typeface="Verdana"/>
              </a:rPr>
              <a:t>ccaann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60">
                <a:latin typeface="Verdana"/>
                <a:cs typeface="Verdana"/>
              </a:rPr>
              <a:t>ininccluluddee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85">
                <a:latin typeface="Verdana"/>
                <a:cs typeface="Verdana"/>
              </a:rPr>
              <a:t>aad</a:t>
            </a:r>
            <a:r>
              <a:rPr dirty="0" sz="4000" spc="10">
                <a:latin typeface="Verdana"/>
                <a:cs typeface="Verdana"/>
              </a:rPr>
              <a:t> </a:t>
            </a:r>
            <a:r>
              <a:rPr dirty="0" sz="4000" spc="80">
                <a:latin typeface="Verdana"/>
                <a:cs typeface="Verdana"/>
              </a:rPr>
              <a:t>IItt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130">
                <a:latin typeface="Verdana"/>
                <a:cs typeface="Verdana"/>
              </a:rPr>
              <a:t>sshhoowwss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95">
                <a:latin typeface="Verdana"/>
                <a:cs typeface="Verdana"/>
              </a:rPr>
              <a:t>tthhee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45">
                <a:latin typeface="Verdana"/>
                <a:cs typeface="Verdana"/>
              </a:rPr>
              <a:t>imimppoorrttaannccee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85">
                <a:latin typeface="Verdana"/>
                <a:cs typeface="Verdana"/>
              </a:rPr>
              <a:t>ooff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114">
                <a:latin typeface="Verdana"/>
                <a:cs typeface="Verdana"/>
              </a:rPr>
              <a:t>aa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20">
                <a:latin typeface="Verdana"/>
                <a:cs typeface="Verdana"/>
              </a:rPr>
              <a:t>ddigigititaal</a:t>
            </a:r>
            <a:r>
              <a:rPr dirty="0" sz="4000" spc="-290">
                <a:latin typeface="Verdana"/>
                <a:cs typeface="Verdana"/>
              </a:rPr>
              <a:t> </a:t>
            </a:r>
            <a:r>
              <a:rPr dirty="0" sz="4000" spc="-110">
                <a:latin typeface="Verdana"/>
                <a:cs typeface="Verdana"/>
              </a:rPr>
              <a:t>l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235"/>
              </a:spcBef>
            </a:pPr>
            <a:r>
              <a:rPr dirty="0" spc="-50"/>
              <a:t>1</a:t>
            </a:r>
          </a:p>
          <a:p>
            <a:pPr marL="40005">
              <a:lnSpc>
                <a:spcPct val="100000"/>
              </a:lnSpc>
              <a:spcBef>
                <a:spcPts val="375"/>
              </a:spcBef>
            </a:pPr>
            <a:r>
              <a:rPr dirty="0" spc="-50"/>
              <a:t>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52483" y="981776"/>
            <a:ext cx="549846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CONCLUSION</a:t>
            </a:r>
            <a:endParaRPr sz="7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445" b="0">
                <a:latin typeface="Arial Black"/>
                <a:cs typeface="Arial Black"/>
              </a:rPr>
              <a:t>GitHub</a:t>
            </a:r>
            <a:r>
              <a:rPr dirty="0" sz="9200" spc="-880" b="0">
                <a:latin typeface="Arial Black"/>
                <a:cs typeface="Arial Black"/>
              </a:rPr>
              <a:t> </a:t>
            </a:r>
            <a:r>
              <a:rPr dirty="0" sz="9200" spc="-570" b="0">
                <a:latin typeface="Arial Black"/>
                <a:cs typeface="Arial Black"/>
              </a:rPr>
              <a:t>link</a:t>
            </a:r>
            <a:endParaRPr sz="92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235"/>
              </a:spcBef>
            </a:pPr>
            <a:r>
              <a:rPr dirty="0" spc="-50"/>
              <a:t>1</a:t>
            </a:r>
          </a:p>
          <a:p>
            <a:pPr marL="40005">
              <a:lnSpc>
                <a:spcPct val="100000"/>
              </a:lnSpc>
              <a:spcBef>
                <a:spcPts val="375"/>
              </a:spcBef>
            </a:pPr>
            <a:r>
              <a:rPr dirty="0" spc="-50"/>
              <a:t>2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61522" y="4856194"/>
            <a:ext cx="916559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25">
                <a:latin typeface="Verdana"/>
                <a:cs typeface="Verdana"/>
              </a:rPr>
              <a:t>https://janetgrace21.github.io/Janetgrace.A/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46935" y="4035596"/>
            <a:ext cx="7033895" cy="13696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800"/>
              <a:t>Thanking</a:t>
            </a:r>
            <a:r>
              <a:rPr dirty="0" sz="8800" spc="-25"/>
              <a:t> you</a:t>
            </a:r>
            <a:endParaRPr sz="88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235"/>
              </a:spcBef>
            </a:pPr>
            <a:r>
              <a:rPr dirty="0" spc="-50"/>
              <a:t>1</a:t>
            </a:r>
          </a:p>
          <a:p>
            <a:pPr marL="40005">
              <a:lnSpc>
                <a:spcPct val="100000"/>
              </a:lnSpc>
              <a:spcBef>
                <a:spcPts val="375"/>
              </a:spcBef>
            </a:pP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449" y="4271898"/>
                </a:moveTo>
                <a:lnTo>
                  <a:pt x="0" y="4271898"/>
                </a:lnTo>
                <a:lnTo>
                  <a:pt x="0" y="0"/>
                </a:lnTo>
                <a:lnTo>
                  <a:pt x="671449" y="4271898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2273" y="0"/>
            <a:ext cx="7185725" cy="1028699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4412" y="9701212"/>
              <a:ext cx="3219449" cy="30479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00087" y="9614934"/>
              <a:ext cx="5558155" cy="445134"/>
            </a:xfrm>
            <a:custGeom>
              <a:avLst/>
              <a:gdLst/>
              <a:ahLst/>
              <a:cxnLst/>
              <a:rect l="l" t="t" r="r" b="b"/>
              <a:pathLst>
                <a:path w="5558155" h="445134">
                  <a:moveTo>
                    <a:pt x="5557992" y="444639"/>
                  </a:moveTo>
                  <a:lnTo>
                    <a:pt x="0" y="444639"/>
                  </a:lnTo>
                  <a:lnTo>
                    <a:pt x="0" y="0"/>
                  </a:lnTo>
                  <a:lnTo>
                    <a:pt x="5557992" y="0"/>
                  </a:lnTo>
                  <a:lnTo>
                    <a:pt x="5557992" y="444639"/>
                  </a:lnTo>
                  <a:close/>
                </a:path>
              </a:pathLst>
            </a:custGeom>
            <a:solidFill>
              <a:srgbClr val="F1F1F1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66757" y="1513033"/>
            <a:ext cx="12107545" cy="3120390"/>
          </a:xfrm>
          <a:prstGeom prst="rect"/>
        </p:spPr>
        <p:txBody>
          <a:bodyPr wrap="square" lIns="0" tIns="179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6350"/>
              <a:t>PROJECT</a:t>
            </a:r>
            <a:r>
              <a:rPr dirty="0" sz="6350" spc="40"/>
              <a:t> </a:t>
            </a:r>
            <a:r>
              <a:rPr dirty="0" sz="6350" spc="-10"/>
              <a:t>TITLE</a:t>
            </a:r>
            <a:endParaRPr sz="6350"/>
          </a:p>
          <a:p>
            <a:pPr algn="ctr" marL="2275205">
              <a:lnSpc>
                <a:spcPct val="100000"/>
              </a:lnSpc>
              <a:spcBef>
                <a:spcPts val="2235"/>
              </a:spcBef>
              <a:tabLst>
                <a:tab pos="6772275" algn="l"/>
              </a:tabLst>
            </a:pPr>
            <a:r>
              <a:rPr dirty="0" sz="11000" spc="265" b="0">
                <a:latin typeface="Times New Roman"/>
                <a:cs typeface="Times New Roman"/>
              </a:rPr>
              <a:t>Digital</a:t>
            </a:r>
            <a:r>
              <a:rPr dirty="0" sz="11000" b="0">
                <a:latin typeface="Times New Roman"/>
                <a:cs typeface="Times New Roman"/>
              </a:rPr>
              <a:t>	</a:t>
            </a:r>
            <a:r>
              <a:rPr dirty="0" sz="11000" spc="335" b="0">
                <a:latin typeface="Times New Roman"/>
                <a:cs typeface="Times New Roman"/>
              </a:rPr>
              <a:t>portfolio</a:t>
            </a:r>
            <a:endParaRPr sz="11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871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96502" y="10248836"/>
                </a:moveTo>
                <a:lnTo>
                  <a:pt x="0" y="10248836"/>
                </a:lnTo>
                <a:lnTo>
                  <a:pt x="0" y="0"/>
                </a:lnTo>
                <a:lnTo>
                  <a:pt x="18296502" y="0"/>
                </a:lnTo>
                <a:lnTo>
                  <a:pt x="18296502" y="1024883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5776" y="0"/>
            <a:ext cx="7122223" cy="102869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449" y="4271898"/>
                </a:moveTo>
                <a:lnTo>
                  <a:pt x="0" y="4271898"/>
                </a:lnTo>
                <a:lnTo>
                  <a:pt x="0" y="0"/>
                </a:lnTo>
                <a:lnTo>
                  <a:pt x="671449" y="4271898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526" y="542925"/>
                </a:moveTo>
                <a:lnTo>
                  <a:pt x="199390" y="533400"/>
                </a:lnTo>
                <a:lnTo>
                  <a:pt x="134493" y="506094"/>
                </a:lnTo>
                <a:lnTo>
                  <a:pt x="79502" y="463550"/>
                </a:lnTo>
                <a:lnTo>
                  <a:pt x="37084" y="408558"/>
                </a:lnTo>
                <a:lnTo>
                  <a:pt x="9779" y="343662"/>
                </a:lnTo>
                <a:lnTo>
                  <a:pt x="0" y="271525"/>
                </a:lnTo>
                <a:lnTo>
                  <a:pt x="9779" y="199263"/>
                </a:lnTo>
                <a:lnTo>
                  <a:pt x="37084" y="134493"/>
                </a:lnTo>
                <a:lnTo>
                  <a:pt x="79502" y="79502"/>
                </a:lnTo>
                <a:lnTo>
                  <a:pt x="134493" y="37084"/>
                </a:lnTo>
                <a:lnTo>
                  <a:pt x="199263" y="9779"/>
                </a:lnTo>
                <a:lnTo>
                  <a:pt x="271526" y="0"/>
                </a:lnTo>
                <a:lnTo>
                  <a:pt x="344482" y="9779"/>
                </a:lnTo>
                <a:lnTo>
                  <a:pt x="343837" y="9779"/>
                </a:lnTo>
                <a:lnTo>
                  <a:pt x="408559" y="36957"/>
                </a:lnTo>
                <a:lnTo>
                  <a:pt x="463648" y="79502"/>
                </a:lnTo>
                <a:lnTo>
                  <a:pt x="506021" y="134493"/>
                </a:lnTo>
                <a:lnTo>
                  <a:pt x="533273" y="199263"/>
                </a:lnTo>
                <a:lnTo>
                  <a:pt x="542925" y="271525"/>
                </a:lnTo>
                <a:lnTo>
                  <a:pt x="533219" y="343662"/>
                </a:lnTo>
                <a:lnTo>
                  <a:pt x="505870" y="408558"/>
                </a:lnTo>
                <a:lnTo>
                  <a:pt x="463386" y="463550"/>
                </a:lnTo>
                <a:lnTo>
                  <a:pt x="408395" y="506094"/>
                </a:lnTo>
                <a:lnTo>
                  <a:pt x="408257" y="506094"/>
                </a:lnTo>
                <a:lnTo>
                  <a:pt x="343662" y="533272"/>
                </a:lnTo>
                <a:lnTo>
                  <a:pt x="271526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516348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7528" y="971550"/>
                </a:moveTo>
                <a:lnTo>
                  <a:pt x="484021" y="971550"/>
                </a:lnTo>
                <a:lnTo>
                  <a:pt x="414020" y="966470"/>
                </a:lnTo>
                <a:lnTo>
                  <a:pt x="345567" y="951103"/>
                </a:lnTo>
                <a:lnTo>
                  <a:pt x="281051" y="926465"/>
                </a:lnTo>
                <a:lnTo>
                  <a:pt x="221361" y="893318"/>
                </a:lnTo>
                <a:lnTo>
                  <a:pt x="167132" y="852424"/>
                </a:lnTo>
                <a:lnTo>
                  <a:pt x="119253" y="804545"/>
                </a:lnTo>
                <a:lnTo>
                  <a:pt x="78359" y="750316"/>
                </a:lnTo>
                <a:lnTo>
                  <a:pt x="45212" y="690626"/>
                </a:lnTo>
                <a:lnTo>
                  <a:pt x="20574" y="626110"/>
                </a:lnTo>
                <a:lnTo>
                  <a:pt x="5236" y="557657"/>
                </a:lnTo>
                <a:lnTo>
                  <a:pt x="9" y="485902"/>
                </a:lnTo>
                <a:lnTo>
                  <a:pt x="0" y="485775"/>
                </a:lnTo>
                <a:lnTo>
                  <a:pt x="5198" y="414147"/>
                </a:lnTo>
                <a:lnTo>
                  <a:pt x="5207" y="414020"/>
                </a:lnTo>
                <a:lnTo>
                  <a:pt x="20517" y="345694"/>
                </a:lnTo>
                <a:lnTo>
                  <a:pt x="20574" y="345440"/>
                </a:lnTo>
                <a:lnTo>
                  <a:pt x="44988" y="281178"/>
                </a:lnTo>
                <a:lnTo>
                  <a:pt x="45084" y="280924"/>
                </a:lnTo>
                <a:lnTo>
                  <a:pt x="78231" y="221234"/>
                </a:lnTo>
                <a:lnTo>
                  <a:pt x="119126" y="167005"/>
                </a:lnTo>
                <a:lnTo>
                  <a:pt x="167004" y="119126"/>
                </a:lnTo>
                <a:lnTo>
                  <a:pt x="221234" y="78232"/>
                </a:lnTo>
                <a:lnTo>
                  <a:pt x="280923" y="45085"/>
                </a:lnTo>
                <a:lnTo>
                  <a:pt x="345440" y="20574"/>
                </a:lnTo>
                <a:lnTo>
                  <a:pt x="414020" y="5207"/>
                </a:lnTo>
                <a:lnTo>
                  <a:pt x="485775" y="0"/>
                </a:lnTo>
                <a:lnTo>
                  <a:pt x="557529" y="5207"/>
                </a:lnTo>
                <a:lnTo>
                  <a:pt x="626109" y="20574"/>
                </a:lnTo>
                <a:lnTo>
                  <a:pt x="690626" y="45339"/>
                </a:lnTo>
                <a:lnTo>
                  <a:pt x="750315" y="78486"/>
                </a:lnTo>
                <a:lnTo>
                  <a:pt x="804545" y="119380"/>
                </a:lnTo>
                <a:lnTo>
                  <a:pt x="852423" y="167259"/>
                </a:lnTo>
                <a:lnTo>
                  <a:pt x="893318" y="221488"/>
                </a:lnTo>
                <a:lnTo>
                  <a:pt x="926465" y="281178"/>
                </a:lnTo>
                <a:lnTo>
                  <a:pt x="951005" y="345440"/>
                </a:lnTo>
                <a:lnTo>
                  <a:pt x="966442" y="414020"/>
                </a:lnTo>
                <a:lnTo>
                  <a:pt x="966470" y="414147"/>
                </a:lnTo>
                <a:lnTo>
                  <a:pt x="971541" y="485775"/>
                </a:lnTo>
                <a:lnTo>
                  <a:pt x="971550" y="485902"/>
                </a:lnTo>
                <a:lnTo>
                  <a:pt x="966342" y="557657"/>
                </a:lnTo>
                <a:lnTo>
                  <a:pt x="950976" y="626110"/>
                </a:lnTo>
                <a:lnTo>
                  <a:pt x="926337" y="690626"/>
                </a:lnTo>
                <a:lnTo>
                  <a:pt x="893190" y="750316"/>
                </a:lnTo>
                <a:lnTo>
                  <a:pt x="852297" y="804545"/>
                </a:lnTo>
                <a:lnTo>
                  <a:pt x="804417" y="852424"/>
                </a:lnTo>
                <a:lnTo>
                  <a:pt x="750189" y="893318"/>
                </a:lnTo>
                <a:lnTo>
                  <a:pt x="690498" y="926465"/>
                </a:lnTo>
                <a:lnTo>
                  <a:pt x="625983" y="951103"/>
                </a:lnTo>
                <a:lnTo>
                  <a:pt x="557529" y="966470"/>
                </a:lnTo>
                <a:lnTo>
                  <a:pt x="487528" y="971550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30575" y="9201150"/>
            <a:ext cx="371473" cy="371474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7"/>
              <a:ext cx="2598562" cy="451484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116012" y="9698799"/>
            <a:ext cx="260731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650" spc="195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65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650" spc="195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356745" y="1787811"/>
            <a:ext cx="351599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AGENDA</a:t>
            </a:r>
            <a:endParaRPr sz="7200"/>
          </a:p>
        </p:txBody>
      </p:sp>
      <p:sp>
        <p:nvSpPr>
          <p:cNvPr id="13" name="object 13" descr=""/>
          <p:cNvSpPr txBox="1"/>
          <p:nvPr/>
        </p:nvSpPr>
        <p:spPr>
          <a:xfrm>
            <a:off x="9450501" y="3451571"/>
            <a:ext cx="6932295" cy="5694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9895" indent="-417195">
              <a:lnSpc>
                <a:spcPts val="4995"/>
              </a:lnSpc>
              <a:spcBef>
                <a:spcPts val="100"/>
              </a:spcBef>
              <a:buSzPct val="97619"/>
              <a:buAutoNum type="arabicPeriod"/>
              <a:tabLst>
                <a:tab pos="429895" algn="l"/>
              </a:tabLst>
            </a:pP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45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29895" indent="-417195">
              <a:lnSpc>
                <a:spcPts val="4950"/>
              </a:lnSpc>
              <a:buSzPct val="97619"/>
              <a:buAutoNum type="arabicPeriod"/>
              <a:tabLst>
                <a:tab pos="429895" algn="l"/>
              </a:tabLst>
            </a:pPr>
            <a:r>
              <a:rPr dirty="0" sz="4200" spc="125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4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29895" indent="-417195">
              <a:lnSpc>
                <a:spcPts val="4950"/>
              </a:lnSpc>
              <a:buSzPct val="97619"/>
              <a:buAutoNum type="arabicPeriod"/>
              <a:tabLst>
                <a:tab pos="429895" algn="l"/>
              </a:tabLst>
            </a:pPr>
            <a:r>
              <a:rPr dirty="0" sz="4200" spc="229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12700" marR="5080" indent="417195">
              <a:lnSpc>
                <a:spcPts val="4950"/>
              </a:lnSpc>
              <a:spcBef>
                <a:spcPts val="195"/>
              </a:spcBef>
              <a:buSzPct val="97619"/>
              <a:buAutoNum type="arabicPeriod"/>
              <a:tabLst>
                <a:tab pos="429895" algn="l"/>
              </a:tabLst>
            </a:pPr>
            <a:r>
              <a:rPr dirty="0" sz="4200" spc="135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29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80">
                <a:solidFill>
                  <a:srgbClr val="0D0D0D"/>
                </a:solidFill>
                <a:latin typeface="Times New Roman"/>
                <a:cs typeface="Times New Roman"/>
              </a:rPr>
              <a:t>Technologies </a:t>
            </a:r>
            <a:r>
              <a:rPr dirty="0" sz="4200" spc="135">
                <a:solidFill>
                  <a:srgbClr val="0D0D0D"/>
                </a:solidFill>
                <a:latin typeface="Times New Roman"/>
                <a:cs typeface="Times New Roman"/>
              </a:rPr>
              <a:t>5.Portfolio</a:t>
            </a:r>
            <a:r>
              <a:rPr dirty="0" sz="420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7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420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29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95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29895" indent="-417195">
              <a:lnSpc>
                <a:spcPts val="4755"/>
              </a:lnSpc>
              <a:buSzPct val="97619"/>
              <a:buAutoNum type="arabicPeriod" startAt="6"/>
              <a:tabLst>
                <a:tab pos="429895" algn="l"/>
              </a:tabLst>
            </a:pPr>
            <a:r>
              <a:rPr dirty="0" sz="4200" spc="17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420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29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29895" indent="-417195">
              <a:lnSpc>
                <a:spcPts val="4950"/>
              </a:lnSpc>
              <a:buSzPct val="97619"/>
              <a:buAutoNum type="arabicPeriod" startAt="6"/>
              <a:tabLst>
                <a:tab pos="429895" algn="l"/>
              </a:tabLst>
            </a:pPr>
            <a:r>
              <a:rPr dirty="0" sz="4200" spc="125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29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566420" indent="-553720">
              <a:lnSpc>
                <a:spcPts val="4950"/>
              </a:lnSpc>
              <a:buSzPct val="97619"/>
              <a:buAutoNum type="arabicPeriod" startAt="6"/>
              <a:tabLst>
                <a:tab pos="566420" algn="l"/>
              </a:tabLst>
            </a:pPr>
            <a:r>
              <a:rPr dirty="0" sz="4200" spc="12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29895" indent="-417195">
              <a:lnSpc>
                <a:spcPts val="4995"/>
              </a:lnSpc>
              <a:buSzPct val="97619"/>
              <a:buAutoNum type="arabicPeriod" startAt="6"/>
              <a:tabLst>
                <a:tab pos="429895" algn="l"/>
              </a:tabLst>
            </a:pPr>
            <a:r>
              <a:rPr dirty="0" sz="4200" spc="22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20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7249133" y="9156378"/>
            <a:ext cx="1727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561242" y="-3"/>
            <a:ext cx="2727325" cy="10287000"/>
            <a:chOff x="15561242" y="-3"/>
            <a:chExt cx="2727325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6345212" y="-3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844" y="10284701"/>
                  </a:moveTo>
                  <a:lnTo>
                    <a:pt x="0" y="10284701"/>
                  </a:lnTo>
                  <a:lnTo>
                    <a:pt x="1533396" y="0"/>
                  </a:lnTo>
                  <a:lnTo>
                    <a:pt x="1942844" y="0"/>
                  </a:lnTo>
                  <a:lnTo>
                    <a:pt x="1942844" y="10284701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404395" y="-3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534" y="10286607"/>
                  </a:moveTo>
                  <a:lnTo>
                    <a:pt x="1671698" y="10286607"/>
                  </a:lnTo>
                  <a:lnTo>
                    <a:pt x="0" y="0"/>
                  </a:lnTo>
                  <a:lnTo>
                    <a:pt x="1883534" y="0"/>
                  </a:lnTo>
                  <a:lnTo>
                    <a:pt x="1883534" y="10286607"/>
                  </a:lnTo>
                  <a:close/>
                </a:path>
              </a:pathLst>
            </a:custGeom>
            <a:solidFill>
              <a:srgbClr val="216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561242" y="5386441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14" y="4896733"/>
                  </a:moveTo>
                  <a:lnTo>
                    <a:pt x="0" y="4896733"/>
                  </a:lnTo>
                  <a:lnTo>
                    <a:pt x="2726814" y="0"/>
                  </a:lnTo>
                  <a:lnTo>
                    <a:pt x="2726814" y="4896733"/>
                  </a:lnTo>
                  <a:close/>
                </a:path>
              </a:pathLst>
            </a:custGeom>
            <a:solidFill>
              <a:srgbClr val="17AFE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1325" y="9701212"/>
              <a:ext cx="262812" cy="27093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612140">
              <a:lnSpc>
                <a:spcPct val="100000"/>
              </a:lnSpc>
              <a:spcBef>
                <a:spcPts val="125"/>
              </a:spcBef>
            </a:pPr>
            <a:r>
              <a:rPr dirty="0" sz="6350"/>
              <a:t>PROBLEM</a:t>
            </a:r>
            <a:r>
              <a:rPr dirty="0" sz="6350" spc="125"/>
              <a:t> </a:t>
            </a:r>
            <a:r>
              <a:rPr dirty="0" sz="6350" spc="-10"/>
              <a:t>STATEMENT</a:t>
            </a:r>
            <a:endParaRPr sz="6350"/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570410" y="3195135"/>
            <a:ext cx="17684750" cy="459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89890" marR="287020">
              <a:lnSpc>
                <a:spcPct val="113599"/>
              </a:lnSpc>
              <a:spcBef>
                <a:spcPts val="100"/>
              </a:spcBef>
            </a:pPr>
            <a:r>
              <a:rPr dirty="0" sz="3300">
                <a:latin typeface="Verdana"/>
                <a:cs typeface="Verdana"/>
              </a:rPr>
              <a:t>In</a:t>
            </a:r>
            <a:r>
              <a:rPr dirty="0" sz="3300" spc="-225">
                <a:latin typeface="Verdana"/>
                <a:cs typeface="Verdana"/>
              </a:rPr>
              <a:t> </a:t>
            </a:r>
            <a:r>
              <a:rPr dirty="0" sz="3300" spc="-35">
                <a:latin typeface="Verdana"/>
                <a:cs typeface="Verdana"/>
              </a:rPr>
              <a:t>today’s</a:t>
            </a:r>
            <a:r>
              <a:rPr dirty="0" sz="3300" spc="-225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competitive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-100">
                <a:latin typeface="Verdana"/>
                <a:cs typeface="Verdana"/>
              </a:rPr>
              <a:t>world,</a:t>
            </a:r>
            <a:r>
              <a:rPr dirty="0" sz="3300" spc="-225">
                <a:latin typeface="Verdana"/>
                <a:cs typeface="Verdana"/>
              </a:rPr>
              <a:t> </a:t>
            </a:r>
            <a:r>
              <a:rPr dirty="0" sz="3300" spc="-35">
                <a:latin typeface="Verdana"/>
                <a:cs typeface="Verdana"/>
              </a:rPr>
              <a:t>having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-75">
                <a:latin typeface="Verdana"/>
                <a:cs typeface="Verdana"/>
              </a:rPr>
              <a:t>only</a:t>
            </a:r>
            <a:r>
              <a:rPr dirty="0" sz="3300" spc="-225">
                <a:latin typeface="Verdana"/>
                <a:cs typeface="Verdana"/>
              </a:rPr>
              <a:t> </a:t>
            </a:r>
            <a:r>
              <a:rPr dirty="0" sz="3300" spc="75">
                <a:latin typeface="Verdana"/>
                <a:cs typeface="Verdana"/>
              </a:rPr>
              <a:t>a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-114">
                <a:latin typeface="Verdana"/>
                <a:cs typeface="Verdana"/>
              </a:rPr>
              <a:t>resume</a:t>
            </a:r>
            <a:r>
              <a:rPr dirty="0" sz="3300" spc="-225">
                <a:latin typeface="Verdana"/>
                <a:cs typeface="Verdana"/>
              </a:rPr>
              <a:t> </a:t>
            </a:r>
            <a:r>
              <a:rPr dirty="0" sz="3300" spc="-85">
                <a:latin typeface="Verdana"/>
                <a:cs typeface="Verdana"/>
              </a:rPr>
              <a:t>is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-60">
                <a:latin typeface="Verdana"/>
                <a:cs typeface="Verdana"/>
              </a:rPr>
              <a:t>not</a:t>
            </a:r>
            <a:r>
              <a:rPr dirty="0" sz="3300" spc="-225">
                <a:latin typeface="Verdana"/>
                <a:cs typeface="Verdana"/>
              </a:rPr>
              <a:t> </a:t>
            </a:r>
            <a:r>
              <a:rPr dirty="0" sz="3300" spc="-60">
                <a:latin typeface="Verdana"/>
                <a:cs typeface="Verdana"/>
              </a:rPr>
              <a:t>enough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to</a:t>
            </a:r>
            <a:r>
              <a:rPr dirty="0" sz="3300" spc="-225">
                <a:latin typeface="Verdana"/>
                <a:cs typeface="Verdana"/>
              </a:rPr>
              <a:t> </a:t>
            </a:r>
            <a:r>
              <a:rPr dirty="0" sz="3300" spc="-60">
                <a:latin typeface="Verdana"/>
                <a:cs typeface="Verdana"/>
              </a:rPr>
              <a:t>showcase</a:t>
            </a:r>
            <a:r>
              <a:rPr dirty="0" sz="3300" spc="-225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skills and</a:t>
            </a:r>
            <a:r>
              <a:rPr dirty="0" sz="3300" spc="-270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achievements.</a:t>
            </a:r>
            <a:endParaRPr sz="3300">
              <a:latin typeface="Verdana"/>
              <a:cs typeface="Verdana"/>
            </a:endParaRPr>
          </a:p>
          <a:p>
            <a:pPr algn="ctr" marL="12700" marR="5080">
              <a:lnSpc>
                <a:spcPct val="113599"/>
              </a:lnSpc>
            </a:pPr>
            <a:r>
              <a:rPr dirty="0" sz="3300" spc="-10">
                <a:latin typeface="Verdana"/>
                <a:cs typeface="Verdana"/>
              </a:rPr>
              <a:t>Many</a:t>
            </a:r>
            <a:r>
              <a:rPr dirty="0" sz="3300" spc="-235">
                <a:latin typeface="Verdana"/>
                <a:cs typeface="Verdana"/>
              </a:rPr>
              <a:t> </a:t>
            </a:r>
            <a:r>
              <a:rPr dirty="0" sz="3300" spc="-90">
                <a:latin typeface="Verdana"/>
                <a:cs typeface="Verdana"/>
              </a:rPr>
              <a:t>students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and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50">
                <a:latin typeface="Verdana"/>
                <a:cs typeface="Verdana"/>
              </a:rPr>
              <a:t>professionals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50">
                <a:latin typeface="Verdana"/>
                <a:cs typeface="Verdana"/>
              </a:rPr>
              <a:t>struggle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to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75">
                <a:latin typeface="Verdana"/>
                <a:cs typeface="Verdana"/>
              </a:rPr>
              <a:t>present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70">
                <a:latin typeface="Verdana"/>
                <a:cs typeface="Verdana"/>
              </a:rPr>
              <a:t>their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70">
                <a:latin typeface="Verdana"/>
                <a:cs typeface="Verdana"/>
              </a:rPr>
              <a:t>projects</a:t>
            </a:r>
            <a:r>
              <a:rPr dirty="0" sz="3300" spc="-235">
                <a:latin typeface="Verdana"/>
                <a:cs typeface="Verdana"/>
              </a:rPr>
              <a:t> </a:t>
            </a:r>
            <a:r>
              <a:rPr dirty="0" sz="3300" spc="-75">
                <a:latin typeface="Verdana"/>
                <a:cs typeface="Verdana"/>
              </a:rPr>
              <a:t>in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30">
                <a:latin typeface="Verdana"/>
                <a:cs typeface="Verdana"/>
              </a:rPr>
              <a:t>an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20">
                <a:latin typeface="Verdana"/>
                <a:cs typeface="Verdana"/>
              </a:rPr>
              <a:t>attractive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way </a:t>
            </a:r>
            <a:r>
              <a:rPr dirty="0" sz="3300" spc="-35">
                <a:latin typeface="Verdana"/>
                <a:cs typeface="Verdana"/>
              </a:rPr>
              <a:t>Traditional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-114">
                <a:latin typeface="Verdana"/>
                <a:cs typeface="Verdana"/>
              </a:rPr>
              <a:t>resumes</a:t>
            </a:r>
            <a:r>
              <a:rPr dirty="0" sz="3300" spc="-21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fail</a:t>
            </a:r>
            <a:r>
              <a:rPr dirty="0" sz="3300" spc="-21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to</a:t>
            </a:r>
            <a:r>
              <a:rPr dirty="0" sz="3300" spc="-215">
                <a:latin typeface="Verdana"/>
                <a:cs typeface="Verdana"/>
              </a:rPr>
              <a:t> </a:t>
            </a:r>
            <a:r>
              <a:rPr dirty="0" sz="3300" spc="-50">
                <a:latin typeface="Verdana"/>
                <a:cs typeface="Verdana"/>
              </a:rPr>
              <a:t>highlight</a:t>
            </a:r>
            <a:r>
              <a:rPr dirty="0" sz="3300" spc="-215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creativity</a:t>
            </a:r>
            <a:r>
              <a:rPr dirty="0" sz="3300" spc="-215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and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technical</a:t>
            </a:r>
            <a:r>
              <a:rPr dirty="0" sz="3300" spc="-215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abilities</a:t>
            </a:r>
            <a:r>
              <a:rPr dirty="0" sz="3300" spc="-215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effectively.</a:t>
            </a:r>
            <a:endParaRPr sz="3300">
              <a:latin typeface="Verdana"/>
              <a:cs typeface="Verdana"/>
            </a:endParaRPr>
          </a:p>
          <a:p>
            <a:pPr algn="ctr" marL="95250">
              <a:lnSpc>
                <a:spcPct val="100000"/>
              </a:lnSpc>
              <a:spcBef>
                <a:spcPts val="540"/>
              </a:spcBef>
            </a:pPr>
            <a:r>
              <a:rPr dirty="0" sz="3300">
                <a:latin typeface="Verdana"/>
                <a:cs typeface="Verdana"/>
              </a:rPr>
              <a:t>A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-110">
                <a:latin typeface="Verdana"/>
                <a:cs typeface="Verdana"/>
              </a:rPr>
              <a:t>well-</a:t>
            </a:r>
            <a:r>
              <a:rPr dirty="0" sz="3300" spc="-65">
                <a:latin typeface="Verdana"/>
                <a:cs typeface="Verdana"/>
              </a:rPr>
              <a:t>structured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portfolio</a:t>
            </a:r>
            <a:r>
              <a:rPr dirty="0" sz="3300" spc="-21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can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act</a:t>
            </a:r>
            <a:r>
              <a:rPr dirty="0" sz="3300" spc="-215">
                <a:latin typeface="Verdana"/>
                <a:cs typeface="Verdana"/>
              </a:rPr>
              <a:t> </a:t>
            </a:r>
            <a:r>
              <a:rPr dirty="0" sz="3300" spc="-35">
                <a:latin typeface="Verdana"/>
                <a:cs typeface="Verdana"/>
              </a:rPr>
              <a:t>as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75">
                <a:latin typeface="Verdana"/>
                <a:cs typeface="Verdana"/>
              </a:rPr>
              <a:t>a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digital</a:t>
            </a:r>
            <a:r>
              <a:rPr dirty="0" sz="3300" spc="-215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identity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for</a:t>
            </a:r>
            <a:r>
              <a:rPr dirty="0" sz="3300" spc="-215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individuals.</a:t>
            </a:r>
            <a:endParaRPr sz="3300">
              <a:latin typeface="Verdana"/>
              <a:cs typeface="Verdana"/>
            </a:endParaRPr>
          </a:p>
          <a:p>
            <a:pPr algn="ctr" marL="95250">
              <a:lnSpc>
                <a:spcPct val="100000"/>
              </a:lnSpc>
              <a:spcBef>
                <a:spcPts val="540"/>
              </a:spcBef>
            </a:pPr>
            <a:r>
              <a:rPr dirty="0" sz="3300" spc="-120">
                <a:latin typeface="Verdana"/>
                <a:cs typeface="Verdana"/>
              </a:rPr>
              <a:t>The</a:t>
            </a:r>
            <a:r>
              <a:rPr dirty="0" sz="3300" spc="-225">
                <a:latin typeface="Verdana"/>
                <a:cs typeface="Verdana"/>
              </a:rPr>
              <a:t> </a:t>
            </a:r>
            <a:r>
              <a:rPr dirty="0" sz="3300" spc="-60">
                <a:latin typeface="Verdana"/>
                <a:cs typeface="Verdana"/>
              </a:rPr>
              <a:t>problem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-85">
                <a:latin typeface="Verdana"/>
                <a:cs typeface="Verdana"/>
              </a:rPr>
              <a:t>is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-85">
                <a:latin typeface="Verdana"/>
                <a:cs typeface="Verdana"/>
              </a:rPr>
              <a:t>the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lack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70">
                <a:latin typeface="Verdana"/>
                <a:cs typeface="Verdana"/>
              </a:rPr>
              <a:t>of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75">
                <a:latin typeface="Verdana"/>
                <a:cs typeface="Verdana"/>
              </a:rPr>
              <a:t>a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-85">
                <a:latin typeface="Verdana"/>
                <a:cs typeface="Verdana"/>
              </a:rPr>
              <a:t>simple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and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professional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-65">
                <a:latin typeface="Verdana"/>
                <a:cs typeface="Verdana"/>
              </a:rPr>
              <a:t>solution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for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-95">
                <a:latin typeface="Verdana"/>
                <a:cs typeface="Verdana"/>
              </a:rPr>
              <a:t>this</a:t>
            </a:r>
            <a:r>
              <a:rPr dirty="0" sz="3300" spc="-220">
                <a:latin typeface="Verdana"/>
                <a:cs typeface="Verdana"/>
              </a:rPr>
              <a:t> </a:t>
            </a:r>
            <a:r>
              <a:rPr dirty="0" sz="3300" spc="-20">
                <a:latin typeface="Verdana"/>
                <a:cs typeface="Verdana"/>
              </a:rPr>
              <a:t>need.</a:t>
            </a:r>
            <a:endParaRPr sz="3300">
              <a:latin typeface="Verdana"/>
              <a:cs typeface="Verdana"/>
            </a:endParaRPr>
          </a:p>
          <a:p>
            <a:pPr algn="ctr" marL="95250">
              <a:lnSpc>
                <a:spcPct val="100000"/>
              </a:lnSpc>
              <a:spcBef>
                <a:spcPts val="540"/>
              </a:spcBef>
            </a:pPr>
            <a:r>
              <a:rPr dirty="0" sz="3300" spc="-120">
                <a:latin typeface="Verdana"/>
                <a:cs typeface="Verdana"/>
              </a:rPr>
              <a:t>This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65">
                <a:latin typeface="Verdana"/>
                <a:cs typeface="Verdana"/>
              </a:rPr>
              <a:t>project</a:t>
            </a:r>
            <a:r>
              <a:rPr dirty="0" sz="3300" spc="-225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focuses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70">
                <a:latin typeface="Verdana"/>
                <a:cs typeface="Verdana"/>
              </a:rPr>
              <a:t>on</a:t>
            </a:r>
            <a:r>
              <a:rPr dirty="0" sz="3300" spc="-225">
                <a:latin typeface="Verdana"/>
                <a:cs typeface="Verdana"/>
              </a:rPr>
              <a:t> </a:t>
            </a:r>
            <a:r>
              <a:rPr dirty="0" sz="3300" spc="-55">
                <a:latin typeface="Verdana"/>
                <a:cs typeface="Verdana"/>
              </a:rPr>
              <a:t>solving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that</a:t>
            </a:r>
            <a:r>
              <a:rPr dirty="0" sz="3300" spc="-225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by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20">
                <a:latin typeface="Verdana"/>
                <a:cs typeface="Verdana"/>
              </a:rPr>
              <a:t>creating</a:t>
            </a:r>
            <a:r>
              <a:rPr dirty="0" sz="3300" spc="-225">
                <a:latin typeface="Verdana"/>
                <a:cs typeface="Verdana"/>
              </a:rPr>
              <a:t> </a:t>
            </a:r>
            <a:r>
              <a:rPr dirty="0" sz="3300" spc="75">
                <a:latin typeface="Verdana"/>
                <a:cs typeface="Verdana"/>
              </a:rPr>
              <a:t>a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>
                <a:latin typeface="Verdana"/>
                <a:cs typeface="Verdana"/>
              </a:rPr>
              <a:t>portfolio</a:t>
            </a:r>
            <a:r>
              <a:rPr dirty="0" sz="3300" spc="-225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website.</a:t>
            </a:r>
            <a:endParaRPr sz="3300">
              <a:latin typeface="Verdana"/>
              <a:cs typeface="Verdana"/>
            </a:endParaRPr>
          </a:p>
          <a:p>
            <a:pPr algn="ctr" marL="95250">
              <a:lnSpc>
                <a:spcPct val="100000"/>
              </a:lnSpc>
              <a:spcBef>
                <a:spcPts val="540"/>
              </a:spcBef>
            </a:pPr>
            <a:r>
              <a:rPr dirty="0" sz="3300" spc="65">
                <a:latin typeface="Verdana"/>
                <a:cs typeface="Verdana"/>
              </a:rPr>
              <a:t>It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90">
                <a:latin typeface="Verdana"/>
                <a:cs typeface="Verdana"/>
              </a:rPr>
              <a:t>helps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individuals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60">
                <a:latin typeface="Verdana"/>
                <a:cs typeface="Verdana"/>
              </a:rPr>
              <a:t>stand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45">
                <a:latin typeface="Verdana"/>
                <a:cs typeface="Verdana"/>
              </a:rPr>
              <a:t>out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and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20">
                <a:latin typeface="Verdana"/>
                <a:cs typeface="Verdana"/>
              </a:rPr>
              <a:t>create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75">
                <a:latin typeface="Verdana"/>
                <a:cs typeface="Verdana"/>
              </a:rPr>
              <a:t>a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better</a:t>
            </a:r>
            <a:r>
              <a:rPr dirty="0" sz="3300" spc="-229">
                <a:latin typeface="Verdana"/>
                <a:cs typeface="Verdana"/>
              </a:rPr>
              <a:t> </a:t>
            </a:r>
            <a:r>
              <a:rPr dirty="0" sz="3300" spc="-10">
                <a:latin typeface="Verdana"/>
                <a:cs typeface="Verdana"/>
              </a:rPr>
              <a:t>impression.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8171" y="0"/>
            <a:ext cx="4949828" cy="10286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1325" y="9701212"/>
              <a:ext cx="262812" cy="27093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984250">
              <a:lnSpc>
                <a:spcPct val="100000"/>
              </a:lnSpc>
              <a:spcBef>
                <a:spcPts val="125"/>
              </a:spcBef>
            </a:pPr>
            <a:r>
              <a:rPr dirty="0" sz="6350"/>
              <a:t>PROJECT</a:t>
            </a:r>
            <a:r>
              <a:rPr dirty="0" sz="6350" spc="40"/>
              <a:t> </a:t>
            </a:r>
            <a:r>
              <a:rPr dirty="0" sz="6350" spc="-10"/>
              <a:t>OVERVIEW</a:t>
            </a:r>
            <a:endParaRPr sz="635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35354" y="3298588"/>
            <a:ext cx="17868900" cy="362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55">
                <a:latin typeface="Verdana"/>
                <a:cs typeface="Verdana"/>
              </a:rPr>
              <a:t>A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Project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Overview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50">
                <a:latin typeface="Verdana"/>
                <a:cs typeface="Verdana"/>
              </a:rPr>
              <a:t>PPT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short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presentation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that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provides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clear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summary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a </a:t>
            </a:r>
            <a:r>
              <a:rPr dirty="0" sz="3400" spc="-75">
                <a:latin typeface="Verdana"/>
                <a:cs typeface="Verdana"/>
              </a:rPr>
              <a:t>project.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85">
                <a:latin typeface="Verdana"/>
                <a:cs typeface="Verdana"/>
              </a:rPr>
              <a:t>It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explains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project’s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objectives,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scope,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expected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outcomes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simple </a:t>
            </a:r>
            <a:r>
              <a:rPr dirty="0" sz="3400" spc="-200">
                <a:latin typeface="Verdana"/>
                <a:cs typeface="Verdana"/>
              </a:rPr>
              <a:t>way.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The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50">
                <a:latin typeface="Verdana"/>
                <a:cs typeface="Verdana"/>
              </a:rPr>
              <a:t>PPT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usually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highlights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timeline,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milestones,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deliverables,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resources </a:t>
            </a:r>
            <a:r>
              <a:rPr dirty="0" sz="3400" spc="-85">
                <a:latin typeface="Verdana"/>
                <a:cs typeface="Verdana"/>
              </a:rPr>
              <a:t>needed.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85">
                <a:latin typeface="Verdana"/>
                <a:cs typeface="Verdana"/>
              </a:rPr>
              <a:t>It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also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introduces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project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team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stakeholders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involved.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Often,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it includes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possible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25">
                <a:latin typeface="Verdana"/>
                <a:cs typeface="Verdana"/>
              </a:rPr>
              <a:t>risks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how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they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will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be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60">
                <a:latin typeface="Verdana"/>
                <a:cs typeface="Verdana"/>
              </a:rPr>
              <a:t>managed.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This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helps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everyone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quickly </a:t>
            </a:r>
            <a:r>
              <a:rPr dirty="0" sz="3400" spc="-50">
                <a:latin typeface="Verdana"/>
                <a:cs typeface="Verdana"/>
              </a:rPr>
              <a:t>understand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purpose,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progress,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next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steps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project.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46"/>
            <a:ext cx="18288635" cy="10287635"/>
            <a:chOff x="0" y="-46"/>
            <a:chExt cx="18288635" cy="10287635"/>
          </a:xfrm>
        </p:grpSpPr>
        <p:sp>
          <p:nvSpPr>
            <p:cNvPr id="3" name="object 3" descr=""/>
            <p:cNvSpPr/>
            <p:nvPr/>
          </p:nvSpPr>
          <p:spPr>
            <a:xfrm>
              <a:off x="11168863" y="-13"/>
              <a:ext cx="7119620" cy="10287635"/>
            </a:xfrm>
            <a:custGeom>
              <a:avLst/>
              <a:gdLst/>
              <a:ahLst/>
              <a:cxnLst/>
              <a:rect l="l" t="t" r="r" b="b"/>
              <a:pathLst>
                <a:path w="7119619" h="10287635">
                  <a:moveTo>
                    <a:pt x="7119175" y="10287013"/>
                  </a:moveTo>
                  <a:lnTo>
                    <a:pt x="7119163" y="5550928"/>
                  </a:lnTo>
                  <a:lnTo>
                    <a:pt x="7119163" y="5542419"/>
                  </a:lnTo>
                  <a:lnTo>
                    <a:pt x="7119150" y="12"/>
                  </a:lnTo>
                  <a:lnTo>
                    <a:pt x="5670842" y="0"/>
                  </a:lnTo>
                  <a:lnTo>
                    <a:pt x="3937101" y="5816003"/>
                  </a:lnTo>
                  <a:lnTo>
                    <a:pt x="2904286" y="5981"/>
                  </a:lnTo>
                  <a:lnTo>
                    <a:pt x="2890189" y="8521"/>
                  </a:lnTo>
                  <a:lnTo>
                    <a:pt x="3928021" y="5846483"/>
                  </a:lnTo>
                  <a:lnTo>
                    <a:pt x="3252660" y="8112061"/>
                  </a:lnTo>
                  <a:lnTo>
                    <a:pt x="0" y="10281044"/>
                  </a:lnTo>
                  <a:lnTo>
                    <a:pt x="4114" y="10287025"/>
                  </a:lnTo>
                  <a:lnTo>
                    <a:pt x="16941" y="10287025"/>
                  </a:lnTo>
                  <a:lnTo>
                    <a:pt x="3246247" y="8133575"/>
                  </a:lnTo>
                  <a:lnTo>
                    <a:pt x="2604312" y="10287025"/>
                  </a:lnTo>
                  <a:lnTo>
                    <a:pt x="7119175" y="10287013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345179" y="-11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869" y="10284718"/>
                  </a:moveTo>
                  <a:lnTo>
                    <a:pt x="0" y="10284718"/>
                  </a:lnTo>
                  <a:lnTo>
                    <a:pt x="1533396" y="0"/>
                  </a:lnTo>
                  <a:lnTo>
                    <a:pt x="1942845" y="9"/>
                  </a:lnTo>
                  <a:lnTo>
                    <a:pt x="1942869" y="10284718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404361" y="-46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535" y="10286658"/>
                  </a:moveTo>
                  <a:lnTo>
                    <a:pt x="1671699" y="10286658"/>
                  </a:lnTo>
                  <a:lnTo>
                    <a:pt x="0" y="0"/>
                  </a:lnTo>
                  <a:lnTo>
                    <a:pt x="1883535" y="46"/>
                  </a:lnTo>
                  <a:lnTo>
                    <a:pt x="1883535" y="10286658"/>
                  </a:lnTo>
                  <a:close/>
                </a:path>
              </a:pathLst>
            </a:custGeom>
            <a:solidFill>
              <a:srgbClr val="2161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561209" y="5386446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39" y="4896736"/>
                  </a:moveTo>
                  <a:lnTo>
                    <a:pt x="0" y="4896736"/>
                  </a:lnTo>
                  <a:lnTo>
                    <a:pt x="2726816" y="0"/>
                  </a:lnTo>
                  <a:lnTo>
                    <a:pt x="2726839" y="4896736"/>
                  </a:lnTo>
                  <a:close/>
                </a:path>
              </a:pathLst>
            </a:custGeom>
            <a:solidFill>
              <a:srgbClr val="17AFE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30562" y="654183"/>
            <a:ext cx="10189845" cy="1013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450"/>
              <a:t>WHO</a:t>
            </a:r>
            <a:r>
              <a:rPr dirty="0" sz="6450" spc="-15"/>
              <a:t> </a:t>
            </a:r>
            <a:r>
              <a:rPr dirty="0" sz="6450"/>
              <a:t>ARE</a:t>
            </a:r>
            <a:r>
              <a:rPr dirty="0" sz="6450" spc="-5"/>
              <a:t> </a:t>
            </a:r>
            <a:r>
              <a:rPr dirty="0" sz="6450"/>
              <a:t>THE</a:t>
            </a:r>
            <a:r>
              <a:rPr dirty="0" sz="6450" spc="-5"/>
              <a:t> </a:t>
            </a:r>
            <a:r>
              <a:rPr dirty="0" sz="6450"/>
              <a:t>END</a:t>
            </a:r>
            <a:r>
              <a:rPr dirty="0" sz="6450" spc="-5"/>
              <a:t> </a:t>
            </a:r>
            <a:r>
              <a:rPr dirty="0" sz="6450" spc="-10"/>
              <a:t>USERS?</a:t>
            </a:r>
            <a:endParaRPr sz="6450"/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179288" y="2974010"/>
            <a:ext cx="17929860" cy="422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9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end-</a:t>
            </a:r>
            <a:r>
              <a:rPr dirty="0" sz="3400" spc="-85">
                <a:latin typeface="Verdana"/>
                <a:cs typeface="Verdana"/>
              </a:rPr>
              <a:t>user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person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who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ultimately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uses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product,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system,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service.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They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are </a:t>
            </a:r>
            <a:r>
              <a:rPr dirty="0" sz="3400" spc="-45">
                <a:latin typeface="Verdana"/>
                <a:cs typeface="Verdana"/>
              </a:rPr>
              <a:t>important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because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success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14">
                <a:latin typeface="Verdana"/>
                <a:cs typeface="Verdana"/>
              </a:rPr>
              <a:t>any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project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depends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meeting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their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needs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and </a:t>
            </a:r>
            <a:r>
              <a:rPr dirty="0" sz="3400" spc="-80">
                <a:latin typeface="Verdana"/>
                <a:cs typeface="Verdana"/>
              </a:rPr>
              <a:t>expectations.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End-</a:t>
            </a:r>
            <a:r>
              <a:rPr dirty="0" sz="3400" spc="-90">
                <a:latin typeface="Verdana"/>
                <a:cs typeface="Verdana"/>
              </a:rPr>
              <a:t>users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help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identifying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requirements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during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planning.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Their </a:t>
            </a:r>
            <a:r>
              <a:rPr dirty="0" sz="3400" spc="-50">
                <a:latin typeface="Verdana"/>
                <a:cs typeface="Verdana"/>
              </a:rPr>
              <a:t>feedback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guides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improvements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ensures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usability.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65">
                <a:latin typeface="Verdana"/>
                <a:cs typeface="Verdana"/>
              </a:rPr>
              <a:t>If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end-</a:t>
            </a:r>
            <a:r>
              <a:rPr dirty="0" sz="3400" spc="-85">
                <a:latin typeface="Verdana"/>
                <a:cs typeface="Verdana"/>
              </a:rPr>
              <a:t>user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not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satisfied,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project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65">
                <a:latin typeface="Verdana"/>
                <a:cs typeface="Verdana"/>
              </a:rPr>
              <a:t>may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fail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even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if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it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technically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sound.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Therefore,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involving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end-</a:t>
            </a:r>
            <a:r>
              <a:rPr dirty="0" sz="3400" spc="-90">
                <a:latin typeface="Verdana"/>
                <a:cs typeface="Verdana"/>
              </a:rPr>
              <a:t>users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in </a:t>
            </a:r>
            <a:r>
              <a:rPr dirty="0" sz="3400" spc="-85">
                <a:latin typeface="Verdana"/>
                <a:cs typeface="Verdana"/>
              </a:rPr>
              <a:t>design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testing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essential.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They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represent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true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measure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project’s effectiveness.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415" y="0"/>
              <a:ext cx="7182583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TOOLS</a:t>
            </a:r>
            <a:r>
              <a:rPr dirty="0" spc="75"/>
              <a:t> </a:t>
            </a:r>
            <a:r>
              <a:rPr dirty="0"/>
              <a:t>AND</a:t>
            </a:r>
            <a:r>
              <a:rPr dirty="0" spc="85"/>
              <a:t> </a:t>
            </a:r>
            <a:r>
              <a:rPr dirty="0" spc="-10"/>
              <a:t>TECHNIQUES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202651" y="2828197"/>
            <a:ext cx="17961610" cy="5159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4599"/>
              </a:lnSpc>
              <a:spcBef>
                <a:spcPts val="100"/>
              </a:spcBef>
            </a:pPr>
            <a:r>
              <a:rPr dirty="0" sz="4200" spc="-150">
                <a:latin typeface="Verdana"/>
                <a:cs typeface="Verdana"/>
              </a:rPr>
              <a:t>This</a:t>
            </a:r>
            <a:r>
              <a:rPr dirty="0" sz="4200" spc="-290">
                <a:latin typeface="Verdana"/>
                <a:cs typeface="Verdana"/>
              </a:rPr>
              <a:t> </a:t>
            </a:r>
            <a:r>
              <a:rPr dirty="0" sz="4200" spc="-70">
                <a:latin typeface="Verdana"/>
                <a:cs typeface="Verdana"/>
              </a:rPr>
              <a:t>project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 spc="-155">
                <a:latin typeface="Verdana"/>
                <a:cs typeface="Verdana"/>
              </a:rPr>
              <a:t>uses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 spc="-55">
                <a:latin typeface="Verdana"/>
                <a:cs typeface="Verdana"/>
              </a:rPr>
              <a:t>fundamental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 spc="-40">
                <a:latin typeface="Verdana"/>
                <a:cs typeface="Verdana"/>
              </a:rPr>
              <a:t>web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 spc="-75">
                <a:latin typeface="Verdana"/>
                <a:cs typeface="Verdana"/>
              </a:rPr>
              <a:t>development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 spc="-70">
                <a:latin typeface="Verdana"/>
                <a:cs typeface="Verdana"/>
              </a:rPr>
              <a:t>tools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 spc="-25">
                <a:latin typeface="Verdana"/>
                <a:cs typeface="Verdana"/>
              </a:rPr>
              <a:t>and </a:t>
            </a:r>
            <a:r>
              <a:rPr dirty="0" sz="4200" spc="-100">
                <a:latin typeface="Verdana"/>
                <a:cs typeface="Verdana"/>
              </a:rPr>
              <a:t>technologies.</a:t>
            </a:r>
            <a:r>
              <a:rPr dirty="0" sz="4200" spc="-270">
                <a:latin typeface="Verdana"/>
                <a:cs typeface="Verdana"/>
              </a:rPr>
              <a:t> </a:t>
            </a:r>
            <a:r>
              <a:rPr dirty="0" sz="4200">
                <a:latin typeface="Verdana"/>
                <a:cs typeface="Verdana"/>
              </a:rPr>
              <a:t>HTML</a:t>
            </a:r>
            <a:r>
              <a:rPr dirty="0" sz="4200" spc="-265">
                <a:latin typeface="Verdana"/>
                <a:cs typeface="Verdana"/>
              </a:rPr>
              <a:t> </a:t>
            </a:r>
            <a:r>
              <a:rPr dirty="0" sz="4200" spc="-50">
                <a:latin typeface="Verdana"/>
                <a:cs typeface="Verdana"/>
              </a:rPr>
              <a:t>provides</a:t>
            </a:r>
            <a:r>
              <a:rPr dirty="0" sz="4200" spc="-265">
                <a:latin typeface="Verdana"/>
                <a:cs typeface="Verdana"/>
              </a:rPr>
              <a:t> </a:t>
            </a:r>
            <a:r>
              <a:rPr dirty="0" sz="4200" spc="-105">
                <a:latin typeface="Verdana"/>
                <a:cs typeface="Verdana"/>
              </a:rPr>
              <a:t>the</a:t>
            </a:r>
            <a:r>
              <a:rPr dirty="0" sz="4200" spc="-270">
                <a:latin typeface="Verdana"/>
                <a:cs typeface="Verdana"/>
              </a:rPr>
              <a:t> </a:t>
            </a:r>
            <a:r>
              <a:rPr dirty="0" sz="4200" spc="-100">
                <a:latin typeface="Verdana"/>
                <a:cs typeface="Verdana"/>
              </a:rPr>
              <a:t>structure</a:t>
            </a:r>
            <a:r>
              <a:rPr dirty="0" sz="4200" spc="-265">
                <a:latin typeface="Verdana"/>
                <a:cs typeface="Verdana"/>
              </a:rPr>
              <a:t> </a:t>
            </a:r>
            <a:r>
              <a:rPr dirty="0" sz="4200" spc="90">
                <a:latin typeface="Verdana"/>
                <a:cs typeface="Verdana"/>
              </a:rPr>
              <a:t>of</a:t>
            </a:r>
            <a:r>
              <a:rPr dirty="0" sz="4200" spc="-265">
                <a:latin typeface="Verdana"/>
                <a:cs typeface="Verdana"/>
              </a:rPr>
              <a:t> </a:t>
            </a:r>
            <a:r>
              <a:rPr dirty="0" sz="4200" spc="-105">
                <a:latin typeface="Verdana"/>
                <a:cs typeface="Verdana"/>
              </a:rPr>
              <a:t>the</a:t>
            </a:r>
            <a:r>
              <a:rPr dirty="0" sz="4200" spc="-270">
                <a:latin typeface="Verdana"/>
                <a:cs typeface="Verdana"/>
              </a:rPr>
              <a:t> </a:t>
            </a:r>
            <a:r>
              <a:rPr dirty="0" sz="4200" spc="-114">
                <a:latin typeface="Verdana"/>
                <a:cs typeface="Verdana"/>
              </a:rPr>
              <a:t>website,</a:t>
            </a:r>
            <a:r>
              <a:rPr dirty="0" sz="4200" spc="-265">
                <a:latin typeface="Verdana"/>
                <a:cs typeface="Verdana"/>
              </a:rPr>
              <a:t> </a:t>
            </a:r>
            <a:r>
              <a:rPr dirty="0" sz="4200" spc="-100">
                <a:latin typeface="Verdana"/>
                <a:cs typeface="Verdana"/>
              </a:rPr>
              <a:t>while</a:t>
            </a:r>
            <a:r>
              <a:rPr dirty="0" sz="4200" spc="-265">
                <a:latin typeface="Verdana"/>
                <a:cs typeface="Verdana"/>
              </a:rPr>
              <a:t> </a:t>
            </a:r>
            <a:r>
              <a:rPr dirty="0" sz="4200" spc="-25">
                <a:latin typeface="Verdana"/>
                <a:cs typeface="Verdana"/>
              </a:rPr>
              <a:t>CSS </a:t>
            </a:r>
            <a:r>
              <a:rPr dirty="0" sz="4200" spc="-100">
                <a:latin typeface="Verdana"/>
                <a:cs typeface="Verdana"/>
              </a:rPr>
              <a:t>is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>
                <a:latin typeface="Verdana"/>
                <a:cs typeface="Verdana"/>
              </a:rPr>
              <a:t>applied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>
                <a:latin typeface="Verdana"/>
                <a:cs typeface="Verdana"/>
              </a:rPr>
              <a:t>for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 spc="-60">
                <a:latin typeface="Verdana"/>
                <a:cs typeface="Verdana"/>
              </a:rPr>
              <a:t>design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>
                <a:latin typeface="Verdana"/>
                <a:cs typeface="Verdana"/>
              </a:rPr>
              <a:t>and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 spc="-145">
                <a:latin typeface="Verdana"/>
                <a:cs typeface="Verdana"/>
              </a:rPr>
              <a:t>styling.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 spc="50">
                <a:latin typeface="Verdana"/>
                <a:cs typeface="Verdana"/>
              </a:rPr>
              <a:t>JavaScript</a:t>
            </a:r>
            <a:r>
              <a:rPr dirty="0" sz="4200" spc="-280">
                <a:latin typeface="Verdana"/>
                <a:cs typeface="Verdana"/>
              </a:rPr>
              <a:t> </a:t>
            </a:r>
            <a:r>
              <a:rPr dirty="0" sz="4200" spc="-100">
                <a:latin typeface="Verdana"/>
                <a:cs typeface="Verdana"/>
              </a:rPr>
              <a:t>is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 spc="-50">
                <a:latin typeface="Verdana"/>
                <a:cs typeface="Verdana"/>
              </a:rPr>
              <a:t>included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>
                <a:latin typeface="Verdana"/>
                <a:cs typeface="Verdana"/>
              </a:rPr>
              <a:t>to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 spc="30">
                <a:latin typeface="Verdana"/>
                <a:cs typeface="Verdana"/>
              </a:rPr>
              <a:t>add </a:t>
            </a:r>
            <a:r>
              <a:rPr dirty="0" sz="4200" spc="-45">
                <a:latin typeface="Verdana"/>
                <a:cs typeface="Verdana"/>
              </a:rPr>
              <a:t>interactive</a:t>
            </a:r>
            <a:r>
              <a:rPr dirty="0" sz="4200" spc="-290">
                <a:latin typeface="Verdana"/>
                <a:cs typeface="Verdana"/>
              </a:rPr>
              <a:t> </a:t>
            </a:r>
            <a:r>
              <a:rPr dirty="0" sz="4200" spc="-130">
                <a:latin typeface="Verdana"/>
                <a:cs typeface="Verdana"/>
              </a:rPr>
              <a:t>elements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>
                <a:latin typeface="Verdana"/>
                <a:cs typeface="Verdana"/>
              </a:rPr>
              <a:t>and</a:t>
            </a:r>
            <a:r>
              <a:rPr dirty="0" sz="4200" spc="-290">
                <a:latin typeface="Verdana"/>
                <a:cs typeface="Verdana"/>
              </a:rPr>
              <a:t> </a:t>
            </a:r>
            <a:r>
              <a:rPr dirty="0" sz="4200" spc="-75">
                <a:latin typeface="Verdana"/>
                <a:cs typeface="Verdana"/>
              </a:rPr>
              <a:t>improve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 spc="-75">
                <a:latin typeface="Verdana"/>
                <a:cs typeface="Verdana"/>
              </a:rPr>
              <a:t>functionality.</a:t>
            </a:r>
            <a:r>
              <a:rPr dirty="0" sz="4200" spc="-290">
                <a:latin typeface="Verdana"/>
                <a:cs typeface="Verdana"/>
              </a:rPr>
              <a:t> </a:t>
            </a:r>
            <a:r>
              <a:rPr dirty="0" sz="4200" spc="-20">
                <a:latin typeface="Verdana"/>
                <a:cs typeface="Verdana"/>
              </a:rPr>
              <a:t>Coding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 spc="-100">
                <a:latin typeface="Verdana"/>
                <a:cs typeface="Verdana"/>
              </a:rPr>
              <a:t>is</a:t>
            </a:r>
            <a:r>
              <a:rPr dirty="0" sz="4200" spc="-290">
                <a:latin typeface="Verdana"/>
                <a:cs typeface="Verdana"/>
              </a:rPr>
              <a:t> </a:t>
            </a:r>
            <a:r>
              <a:rPr dirty="0" sz="4200" spc="-10">
                <a:latin typeface="Verdana"/>
                <a:cs typeface="Verdana"/>
              </a:rPr>
              <a:t>carried</a:t>
            </a:r>
            <a:r>
              <a:rPr dirty="0" sz="4200" spc="-285">
                <a:latin typeface="Verdana"/>
                <a:cs typeface="Verdana"/>
              </a:rPr>
              <a:t> </a:t>
            </a:r>
            <a:r>
              <a:rPr dirty="0" sz="4200" spc="-25">
                <a:latin typeface="Verdana"/>
                <a:cs typeface="Verdana"/>
              </a:rPr>
              <a:t>out </a:t>
            </a:r>
            <a:r>
              <a:rPr dirty="0" sz="4200" spc="-90">
                <a:latin typeface="Verdana"/>
                <a:cs typeface="Verdana"/>
              </a:rPr>
              <a:t>using</a:t>
            </a:r>
            <a:r>
              <a:rPr dirty="0" sz="4200" spc="-300">
                <a:latin typeface="Verdana"/>
                <a:cs typeface="Verdana"/>
              </a:rPr>
              <a:t> </a:t>
            </a:r>
            <a:r>
              <a:rPr dirty="0" sz="4200" spc="125">
                <a:latin typeface="Verdana"/>
                <a:cs typeface="Verdana"/>
              </a:rPr>
              <a:t>a</a:t>
            </a:r>
            <a:r>
              <a:rPr dirty="0" sz="4200" spc="-295">
                <a:latin typeface="Verdana"/>
                <a:cs typeface="Verdana"/>
              </a:rPr>
              <a:t> </a:t>
            </a:r>
            <a:r>
              <a:rPr dirty="0" sz="4200" spc="-85">
                <a:latin typeface="Verdana"/>
                <a:cs typeface="Verdana"/>
              </a:rPr>
              <a:t>text</a:t>
            </a:r>
            <a:r>
              <a:rPr dirty="0" sz="4200" spc="-295">
                <a:latin typeface="Verdana"/>
                <a:cs typeface="Verdana"/>
              </a:rPr>
              <a:t> </a:t>
            </a:r>
            <a:r>
              <a:rPr dirty="0" sz="4200" spc="-25">
                <a:latin typeface="Verdana"/>
                <a:cs typeface="Verdana"/>
              </a:rPr>
              <a:t>editor</a:t>
            </a:r>
            <a:r>
              <a:rPr dirty="0" sz="4200" spc="-295">
                <a:latin typeface="Verdana"/>
                <a:cs typeface="Verdana"/>
              </a:rPr>
              <a:t> </a:t>
            </a:r>
            <a:r>
              <a:rPr dirty="0" sz="4200" spc="-130">
                <a:latin typeface="Verdana"/>
                <a:cs typeface="Verdana"/>
              </a:rPr>
              <a:t>such</a:t>
            </a:r>
            <a:r>
              <a:rPr dirty="0" sz="4200" spc="-295">
                <a:latin typeface="Verdana"/>
                <a:cs typeface="Verdana"/>
              </a:rPr>
              <a:t> </a:t>
            </a:r>
            <a:r>
              <a:rPr dirty="0" sz="4200" spc="-20">
                <a:latin typeface="Verdana"/>
                <a:cs typeface="Verdana"/>
              </a:rPr>
              <a:t>as</a:t>
            </a:r>
            <a:r>
              <a:rPr dirty="0" sz="4200" spc="-295">
                <a:latin typeface="Verdana"/>
                <a:cs typeface="Verdana"/>
              </a:rPr>
              <a:t> </a:t>
            </a:r>
            <a:r>
              <a:rPr dirty="0" sz="4200" spc="-30">
                <a:latin typeface="Verdana"/>
                <a:cs typeface="Verdana"/>
              </a:rPr>
              <a:t>Visual</a:t>
            </a:r>
            <a:r>
              <a:rPr dirty="0" sz="4200" spc="-295">
                <a:latin typeface="Verdana"/>
                <a:cs typeface="Verdana"/>
              </a:rPr>
              <a:t> </a:t>
            </a:r>
            <a:r>
              <a:rPr dirty="0" sz="4200" spc="-75">
                <a:latin typeface="Verdana"/>
                <a:cs typeface="Verdana"/>
              </a:rPr>
              <a:t>Studio</a:t>
            </a:r>
            <a:r>
              <a:rPr dirty="0" sz="4200" spc="-295">
                <a:latin typeface="Verdana"/>
                <a:cs typeface="Verdana"/>
              </a:rPr>
              <a:t> </a:t>
            </a:r>
            <a:r>
              <a:rPr dirty="0" sz="4200" spc="-145">
                <a:latin typeface="Verdana"/>
                <a:cs typeface="Verdana"/>
              </a:rPr>
              <a:t>Code.</a:t>
            </a:r>
            <a:r>
              <a:rPr dirty="0" sz="4200" spc="-300">
                <a:latin typeface="Verdana"/>
                <a:cs typeface="Verdana"/>
              </a:rPr>
              <a:t> </a:t>
            </a:r>
            <a:r>
              <a:rPr dirty="0" sz="4200" spc="-30">
                <a:latin typeface="Verdana"/>
                <a:cs typeface="Verdana"/>
              </a:rPr>
              <a:t>GitHub</a:t>
            </a:r>
            <a:r>
              <a:rPr dirty="0" sz="4200" spc="-295">
                <a:latin typeface="Verdana"/>
                <a:cs typeface="Verdana"/>
              </a:rPr>
              <a:t> </a:t>
            </a:r>
            <a:r>
              <a:rPr dirty="0" sz="4200" spc="-100">
                <a:latin typeface="Verdana"/>
                <a:cs typeface="Verdana"/>
              </a:rPr>
              <a:t>is</a:t>
            </a:r>
            <a:r>
              <a:rPr dirty="0" sz="4200" spc="-295">
                <a:latin typeface="Verdana"/>
                <a:cs typeface="Verdana"/>
              </a:rPr>
              <a:t> </a:t>
            </a:r>
            <a:r>
              <a:rPr dirty="0" sz="4200" spc="-100">
                <a:latin typeface="Verdana"/>
                <a:cs typeface="Verdana"/>
              </a:rPr>
              <a:t>used</a:t>
            </a:r>
            <a:r>
              <a:rPr dirty="0" sz="4200" spc="-295">
                <a:latin typeface="Verdana"/>
                <a:cs typeface="Verdana"/>
              </a:rPr>
              <a:t> </a:t>
            </a:r>
            <a:r>
              <a:rPr dirty="0" sz="4200" spc="-25">
                <a:latin typeface="Verdana"/>
                <a:cs typeface="Verdana"/>
              </a:rPr>
              <a:t>for </a:t>
            </a:r>
            <a:r>
              <a:rPr dirty="0" sz="4200" spc="-80">
                <a:latin typeface="Verdana"/>
                <a:cs typeface="Verdana"/>
              </a:rPr>
              <a:t>hosting</a:t>
            </a:r>
            <a:r>
              <a:rPr dirty="0" sz="4200" spc="-280">
                <a:latin typeface="Verdana"/>
                <a:cs typeface="Verdana"/>
              </a:rPr>
              <a:t> </a:t>
            </a:r>
            <a:r>
              <a:rPr dirty="0" sz="4200">
                <a:latin typeface="Verdana"/>
                <a:cs typeface="Verdana"/>
              </a:rPr>
              <a:t>and</a:t>
            </a:r>
            <a:r>
              <a:rPr dirty="0" sz="4200" spc="-280">
                <a:latin typeface="Verdana"/>
                <a:cs typeface="Verdana"/>
              </a:rPr>
              <a:t> </a:t>
            </a:r>
            <a:r>
              <a:rPr dirty="0" sz="4200" spc="-75">
                <a:latin typeface="Verdana"/>
                <a:cs typeface="Verdana"/>
              </a:rPr>
              <a:t>sharing</a:t>
            </a:r>
            <a:r>
              <a:rPr dirty="0" sz="4200" spc="-280">
                <a:latin typeface="Verdana"/>
                <a:cs typeface="Verdana"/>
              </a:rPr>
              <a:t> </a:t>
            </a:r>
            <a:r>
              <a:rPr dirty="0" sz="4200" spc="-105">
                <a:latin typeface="Verdana"/>
                <a:cs typeface="Verdana"/>
              </a:rPr>
              <a:t>the</a:t>
            </a:r>
            <a:r>
              <a:rPr dirty="0" sz="4200" spc="-280">
                <a:latin typeface="Verdana"/>
                <a:cs typeface="Verdana"/>
              </a:rPr>
              <a:t> </a:t>
            </a:r>
            <a:r>
              <a:rPr dirty="0" sz="4200" spc="-70">
                <a:latin typeface="Verdana"/>
                <a:cs typeface="Verdana"/>
              </a:rPr>
              <a:t>project</a:t>
            </a:r>
            <a:r>
              <a:rPr dirty="0" sz="4200" spc="-280">
                <a:latin typeface="Verdana"/>
                <a:cs typeface="Verdana"/>
              </a:rPr>
              <a:t> </a:t>
            </a:r>
            <a:r>
              <a:rPr dirty="0" sz="4200" spc="-165">
                <a:latin typeface="Verdana"/>
                <a:cs typeface="Verdana"/>
              </a:rPr>
              <a:t>online.</a:t>
            </a:r>
            <a:r>
              <a:rPr dirty="0" sz="4200" spc="-280">
                <a:latin typeface="Verdana"/>
                <a:cs typeface="Verdana"/>
              </a:rPr>
              <a:t> </a:t>
            </a:r>
            <a:r>
              <a:rPr dirty="0" sz="4200" spc="-95">
                <a:latin typeface="Verdana"/>
                <a:cs typeface="Verdana"/>
              </a:rPr>
              <a:t>Browser</a:t>
            </a:r>
            <a:r>
              <a:rPr dirty="0" sz="4200" spc="-280">
                <a:latin typeface="Verdana"/>
                <a:cs typeface="Verdana"/>
              </a:rPr>
              <a:t> </a:t>
            </a:r>
            <a:r>
              <a:rPr dirty="0" sz="4200" spc="-45">
                <a:latin typeface="Verdana"/>
                <a:cs typeface="Verdana"/>
              </a:rPr>
              <a:t>developer</a:t>
            </a:r>
            <a:r>
              <a:rPr dirty="0" sz="4200" spc="-280">
                <a:latin typeface="Verdana"/>
                <a:cs typeface="Verdana"/>
              </a:rPr>
              <a:t> </a:t>
            </a:r>
            <a:r>
              <a:rPr dirty="0" sz="4200" spc="-70">
                <a:latin typeface="Verdana"/>
                <a:cs typeface="Verdana"/>
              </a:rPr>
              <a:t>tools</a:t>
            </a:r>
            <a:r>
              <a:rPr dirty="0" sz="4200" spc="-280">
                <a:latin typeface="Verdana"/>
                <a:cs typeface="Verdana"/>
              </a:rPr>
              <a:t> </a:t>
            </a:r>
            <a:r>
              <a:rPr dirty="0" sz="4200" spc="-10">
                <a:latin typeface="Verdana"/>
                <a:cs typeface="Verdana"/>
              </a:rPr>
              <a:t>assist </a:t>
            </a:r>
            <a:r>
              <a:rPr dirty="0" sz="4200" spc="-95">
                <a:latin typeface="Verdana"/>
                <a:cs typeface="Verdana"/>
              </a:rPr>
              <a:t>in</a:t>
            </a:r>
            <a:r>
              <a:rPr dirty="0" sz="4200" spc="-305">
                <a:latin typeface="Verdana"/>
                <a:cs typeface="Verdana"/>
              </a:rPr>
              <a:t> </a:t>
            </a:r>
            <a:r>
              <a:rPr dirty="0" sz="4200" spc="-70">
                <a:latin typeface="Verdana"/>
                <a:cs typeface="Verdana"/>
              </a:rPr>
              <a:t>testing</a:t>
            </a:r>
            <a:r>
              <a:rPr dirty="0" sz="4200" spc="-305">
                <a:latin typeface="Verdana"/>
                <a:cs typeface="Verdana"/>
              </a:rPr>
              <a:t> </a:t>
            </a:r>
            <a:r>
              <a:rPr dirty="0" sz="4200">
                <a:latin typeface="Verdana"/>
                <a:cs typeface="Verdana"/>
              </a:rPr>
              <a:t>and</a:t>
            </a:r>
            <a:r>
              <a:rPr dirty="0" sz="4200" spc="-315">
                <a:latin typeface="Verdana"/>
                <a:cs typeface="Verdana"/>
              </a:rPr>
              <a:t> </a:t>
            </a:r>
            <a:r>
              <a:rPr dirty="0" sz="4200">
                <a:latin typeface="Verdana"/>
                <a:cs typeface="Verdana"/>
              </a:rPr>
              <a:t>debugging</a:t>
            </a:r>
            <a:r>
              <a:rPr dirty="0" sz="4200" spc="-310">
                <a:latin typeface="Verdana"/>
                <a:cs typeface="Verdana"/>
              </a:rPr>
              <a:t> </a:t>
            </a:r>
            <a:r>
              <a:rPr dirty="0" sz="4200" spc="-105">
                <a:latin typeface="Verdana"/>
                <a:cs typeface="Verdana"/>
              </a:rPr>
              <a:t>the</a:t>
            </a:r>
            <a:r>
              <a:rPr dirty="0" sz="4200" spc="-305">
                <a:latin typeface="Verdana"/>
                <a:cs typeface="Verdana"/>
              </a:rPr>
              <a:t> </a:t>
            </a:r>
            <a:r>
              <a:rPr dirty="0" sz="4200">
                <a:latin typeface="Verdana"/>
                <a:cs typeface="Verdana"/>
              </a:rPr>
              <a:t>final</a:t>
            </a:r>
            <a:r>
              <a:rPr dirty="0" sz="4200" spc="-305">
                <a:latin typeface="Verdana"/>
                <a:cs typeface="Verdana"/>
              </a:rPr>
              <a:t> </a:t>
            </a:r>
            <a:r>
              <a:rPr dirty="0" sz="4200" spc="-10">
                <a:latin typeface="Verdana"/>
                <a:cs typeface="Verdana"/>
              </a:rPr>
              <a:t>design.</a:t>
            </a:r>
            <a:endParaRPr sz="4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2583" cy="1028699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0312" y="9701212"/>
              <a:ext cx="114299" cy="2666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42812" y="1462608"/>
            <a:ext cx="113042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POTFOLIO</a:t>
            </a:r>
            <a:r>
              <a:rPr dirty="0" sz="6000" spc="60"/>
              <a:t> </a:t>
            </a:r>
            <a:r>
              <a:rPr dirty="0" sz="6000"/>
              <a:t>DESIGN</a:t>
            </a:r>
            <a:r>
              <a:rPr dirty="0" sz="6000" spc="60"/>
              <a:t> </a:t>
            </a:r>
            <a:r>
              <a:rPr dirty="0" sz="6000"/>
              <a:t>AND</a:t>
            </a:r>
            <a:r>
              <a:rPr dirty="0" sz="6000" spc="60"/>
              <a:t> </a:t>
            </a:r>
            <a:r>
              <a:rPr dirty="0" sz="6000" spc="-10"/>
              <a:t>LAYOUT</a:t>
            </a:r>
            <a:endParaRPr sz="600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47575" y="3369154"/>
            <a:ext cx="18192750" cy="422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55">
                <a:latin typeface="Verdana"/>
                <a:cs typeface="Verdana"/>
              </a:rPr>
              <a:t>A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portfolio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design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layout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refers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45">
                <a:latin typeface="Verdana"/>
                <a:cs typeface="Verdana"/>
              </a:rPr>
              <a:t>way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content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arranged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presented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to </a:t>
            </a:r>
            <a:r>
              <a:rPr dirty="0" sz="3400" spc="-70">
                <a:latin typeface="Verdana"/>
                <a:cs typeface="Verdana"/>
              </a:rPr>
              <a:t>showcase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skills,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projects,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achievements.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A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good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layout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should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be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clean,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professional,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easy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navigate.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85">
                <a:latin typeface="Verdana"/>
                <a:cs typeface="Verdana"/>
              </a:rPr>
              <a:t>It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usually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includes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sections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like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14">
                <a:latin typeface="Verdana"/>
                <a:cs typeface="Verdana"/>
              </a:rPr>
              <a:t>an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introduction,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30">
                <a:latin typeface="Verdana"/>
                <a:cs typeface="Verdana"/>
              </a:rPr>
              <a:t>work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samples, </a:t>
            </a:r>
            <a:r>
              <a:rPr dirty="0" sz="3400" spc="-120">
                <a:latin typeface="Verdana"/>
                <a:cs typeface="Verdana"/>
              </a:rPr>
              <a:t>skills,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contact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details.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The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design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must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highlight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strengths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without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looking </a:t>
            </a:r>
            <a:r>
              <a:rPr dirty="0" sz="3400" spc="-40">
                <a:latin typeface="Verdana"/>
                <a:cs typeface="Verdana"/>
              </a:rPr>
              <a:t>cluttered.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Consistent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fonts,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colors,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spacing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improve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readability.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Visuals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such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as </a:t>
            </a:r>
            <a:r>
              <a:rPr dirty="0" sz="3400" spc="-180">
                <a:latin typeface="Verdana"/>
                <a:cs typeface="Verdana"/>
              </a:rPr>
              <a:t>images,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charts,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or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icons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200">
                <a:latin typeface="Verdana"/>
                <a:cs typeface="Verdana"/>
              </a:rPr>
              <a:t>make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portfolio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more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175">
                <a:latin typeface="Verdana"/>
                <a:cs typeface="Verdana"/>
              </a:rPr>
              <a:t>engaging.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A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well-</a:t>
            </a:r>
            <a:r>
              <a:rPr dirty="0" sz="3400" spc="-25">
                <a:latin typeface="Verdana"/>
                <a:cs typeface="Verdana"/>
              </a:rPr>
              <a:t>structured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portfolio </a:t>
            </a:r>
            <a:r>
              <a:rPr dirty="0" sz="3400" spc="-85">
                <a:latin typeface="Verdana"/>
                <a:cs typeface="Verdana"/>
              </a:rPr>
              <a:t>leaves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strong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impression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viewers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or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employers.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415" y="0"/>
              <a:ext cx="7182583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77555" y="1437547"/>
            <a:ext cx="1356106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5660" algn="l"/>
                <a:tab pos="6698615" algn="l"/>
              </a:tabLst>
            </a:pPr>
            <a:r>
              <a:rPr dirty="0" sz="7200" spc="-10"/>
              <a:t>FEATURES</a:t>
            </a:r>
            <a:r>
              <a:rPr dirty="0" sz="7200"/>
              <a:t>	</a:t>
            </a:r>
            <a:r>
              <a:rPr dirty="0" sz="7200" spc="-25"/>
              <a:t>AND</a:t>
            </a:r>
            <a:r>
              <a:rPr dirty="0" sz="7200"/>
              <a:t>	</a:t>
            </a:r>
            <a:r>
              <a:rPr dirty="0" sz="7200" spc="-10"/>
              <a:t>FUNCTIONALITY</a:t>
            </a:r>
            <a:endParaRPr sz="7200"/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 spc="-50"/>
              <a:t>6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220764" y="3567195"/>
            <a:ext cx="17973675" cy="422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5799"/>
              </a:lnSpc>
              <a:spcBef>
                <a:spcPts val="100"/>
              </a:spcBef>
            </a:pPr>
            <a:r>
              <a:rPr dirty="0" sz="3400" spc="-80">
                <a:latin typeface="Verdana"/>
                <a:cs typeface="Verdana"/>
              </a:rPr>
              <a:t>Features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are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specific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characteristics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or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attributes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product,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system,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or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service, </a:t>
            </a:r>
            <a:r>
              <a:rPr dirty="0" sz="3400" spc="-40">
                <a:latin typeface="Verdana"/>
                <a:cs typeface="Verdana"/>
              </a:rPr>
              <a:t>such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as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tools,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design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elements,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or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options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provided.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Functionality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refers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how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those </a:t>
            </a:r>
            <a:r>
              <a:rPr dirty="0" sz="3400" spc="-60">
                <a:latin typeface="Verdana"/>
                <a:cs typeface="Verdana"/>
              </a:rPr>
              <a:t>features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30">
                <a:latin typeface="Verdana"/>
                <a:cs typeface="Verdana"/>
              </a:rPr>
              <a:t>work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what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tasks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they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allow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user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perform.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Together,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they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define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-80">
                <a:latin typeface="Verdana"/>
                <a:cs typeface="Verdana"/>
              </a:rPr>
              <a:t>value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product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for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end-</a:t>
            </a:r>
            <a:r>
              <a:rPr dirty="0" sz="3400" spc="-140">
                <a:latin typeface="Verdana"/>
                <a:cs typeface="Verdana"/>
              </a:rPr>
              <a:t>user.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Strong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features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attract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attention,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but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effective </a:t>
            </a:r>
            <a:r>
              <a:rPr dirty="0" sz="3400" spc="-20">
                <a:latin typeface="Verdana"/>
                <a:cs typeface="Verdana"/>
              </a:rPr>
              <a:t>functionality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ensures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usability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satisfaction.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For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145">
                <a:latin typeface="Verdana"/>
                <a:cs typeface="Verdana"/>
              </a:rPr>
              <a:t>example,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camera’s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feature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might be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“high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resolution,”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while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its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functionality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“capturing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clear,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detailed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images.” </a:t>
            </a:r>
            <a:r>
              <a:rPr dirty="0" sz="3400" spc="-70">
                <a:latin typeface="Verdana"/>
                <a:cs typeface="Verdana"/>
              </a:rPr>
              <a:t>Balancing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both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essential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for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successful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product.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Christy Roselin</dc:creator>
  <cp:keywords>DAGyvvFYA7Y,BAGyvtkJako,0</cp:keywords>
  <dc:title>DOC-20250911-WA0002._20250912_114812_0000.pdf</dc:title>
  <dcterms:created xsi:type="dcterms:W3CDTF">2025-09-12T08:09:07Z</dcterms:created>
  <dcterms:modified xsi:type="dcterms:W3CDTF">2025-09-12T08:09:07Z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2025-09-12T00:00:00Z</vt:filetime>
  </property>
  <property fmtid="{D5CDD505-2E9C-101B-9397-08002B2CF9AE}" pid="5" name="Producer">
    <vt:lpwstr>Canva</vt:lpwstr>
  </property>
</Properties>
</file>