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2C6F6-A2DC-E112-CAB9-D6A3D20C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739DA9-BED7-E156-00A8-826B24EC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6CEED-DDDE-EF6B-568D-FC071DDF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9CB57-663B-4783-D6AD-AF758933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013F1-904B-2C27-B5FF-B9335373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5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F66-2357-FE3C-6C19-BC87BA32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6457D-CDCB-A963-8DA0-51314523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6A20A-1E89-6DCD-438F-510FBC59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04020-4F0D-DF53-9FB6-33F9C87C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52804-C78D-2CF6-93DB-547582A2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7F2EE1-984F-BF45-CCC6-78F440F67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74E6C-4BFC-1197-E9B4-8C9998A2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C1ACB-2FD5-FE5F-85DD-8463B045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B7BEE-D811-F980-8383-79C96925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F8C6E-7819-B2D8-ADEE-4BA66EEF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7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763F-26EF-2CC8-0F93-DC5907AA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111E8-A758-F060-8D1E-D95B6F45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98968-67B2-0BED-2CF9-B81B1471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80B1B-2CCA-9475-D70F-407E03A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93242-D5BD-F3A1-E4D7-9C67B657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7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F10-5D1A-8A7F-7600-9A3942E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B1B41-820C-531A-91F1-DF081C87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3F06F-669F-E2B2-6D68-0345ED28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BFC77-E61C-F3EB-F7AF-C561724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94DC5-A428-67DD-9CAF-B119713E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71F4-F841-42A1-6AC7-D1AE084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735D3-B885-19F3-F979-189DABA6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E0788-D7F3-0B57-DEC8-AFDBAF95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1F7F5-9650-297A-A7AD-6D65C85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E6973-1B04-EB14-7486-C233DEBE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5BB45-CB35-FAB3-2350-6C8B86F9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8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A6F2-B17E-9DE9-381E-3BDE27ED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E63EA-74E2-17AC-2ECE-A46B77F4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4C05C-5C65-3851-4E07-410C4FA0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49B996-182A-C491-A977-557F9ABB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1BA0DA-C153-93DB-0713-97F56AF42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FD6B1-EC80-5BDD-C53D-B7BDA763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D9E80-B833-3AE0-78CD-3D7B4302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BC091-520D-1C3D-65B0-5965DEB8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14A2-6F3F-32DA-8C8A-30895533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8E507-FB81-535D-3FC0-BBB0CA3A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F6420-7A90-C4A3-55B7-E2C5933F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BA5D2-DE0D-8604-1C2F-D3CB22E2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3A2C9F-8B09-7998-6935-03DBEB99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C1A2E-60E6-E904-82B9-7D00DF9B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BD37C-53A7-95E4-5F5A-528BADB7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35422-8B37-B8B4-932C-1218707F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68652-DB81-A7DD-75D4-F21989AB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45C1F-379B-7021-EC41-F895324E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AE69B-1DDE-256A-D9C6-E23A1CAA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6F9AD-A298-9C6C-477D-6C3874E3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95BDC-A944-8553-A5EA-4ED4388C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4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E0D7F-AA75-5EA4-0590-C7E7FEE4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403F6-EABD-2198-46AA-B91B23156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93D46-9EF4-6FDA-2052-565C2956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AB115-2EC4-FB99-F27F-46441C1D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EBF4E-064C-2C87-935F-B58FEF1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F3F22-B7C8-41DD-7E11-B7D9AD04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C17997-EFD5-ECE5-D1E6-DA863722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D324A-9F6D-5302-3BCF-20CA51A8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8CB79-3905-3CAD-A82C-BCB4C3C64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36BD-5ECC-4C7B-96D7-CB1494DD61E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79CFB-499F-F53A-37B4-1AC86C173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874B-8EAE-B8F5-5400-FBE94A1C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03D5-CD1A-488E-94CE-AA7195954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9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78F2F-7235-9622-A3BA-6BAEC5621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2024.4.30 </a:t>
            </a:r>
            <a:r>
              <a:rPr lang="ko-KR" altLang="en-US"/>
              <a:t>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B145B-06A3-59ED-E4BE-F2FA4C1F4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KCC </a:t>
            </a:r>
            <a:r>
              <a:rPr lang="ko-KR" altLang="en-US"/>
              <a:t>논문 초안으로 진행</a:t>
            </a:r>
          </a:p>
        </p:txBody>
      </p:sp>
    </p:spTree>
    <p:extLst>
      <p:ext uri="{BB962C8B-B14F-4D97-AF65-F5344CB8AC3E}">
        <p14:creationId xmlns:p14="http://schemas.microsoft.com/office/powerpoint/2010/main" val="71711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2024.4.30 미팅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2024.4.30 미팅</dc:title>
  <dc:creator>박 지후</dc:creator>
  <cp:lastModifiedBy>박 지후</cp:lastModifiedBy>
  <cp:revision>1</cp:revision>
  <dcterms:created xsi:type="dcterms:W3CDTF">2024-05-16T06:02:50Z</dcterms:created>
  <dcterms:modified xsi:type="dcterms:W3CDTF">2024-05-16T06:03:37Z</dcterms:modified>
</cp:coreProperties>
</file>