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-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CFE5E-59E7-4EB7-88F1-8A302088A4BF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9D3B1-C64B-494F-ADBA-CC0F820494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649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D3B1-C64B-494F-ADBA-CC0F8204944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168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26E6F7-06CB-4E1E-E064-C81789BAC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E51255-E350-71F9-ED21-20C85B3BD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7AD214-902D-AC9F-FB7C-EB99D79E0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D99-AEA6-44F2-8052-637637EB0E2B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DC3628-C5B4-5FA8-7E93-BB1690979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150341-5EB1-5B3D-1ABA-C171CE02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41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7E43E-F747-B8A0-ACCA-5A35B7833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7AC04E-E426-574D-C5CC-6D2D1814B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BBEA23-B796-9BC6-9102-E16734E9B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D99-AEA6-44F2-8052-637637EB0E2B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75977-39F6-2C95-8E55-909B65F0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A69A4-E217-8462-0973-88E6B1CBB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122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9CBFA9-B906-68EC-2A7F-48F4B1CBD2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183BA6-C53A-F56C-080B-70D1C2AB8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AD947F-DB77-3C85-F12A-4F3483A4C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D99-AEA6-44F2-8052-637637EB0E2B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BFE68B-A504-15AE-95C5-7E1EA58C6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C50814-A8CA-F585-C5C0-137CBA7BB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45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460D9-D5AC-9B6F-4292-3201BCF8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EBE527-E3FC-FCEA-CCF8-A22744FC2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9DBC0D-FEEB-2191-9D21-45636C639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D99-AEA6-44F2-8052-637637EB0E2B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624E54-C345-4F30-1E86-B9BB17ED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BC9BE7-BB17-5CA0-175F-ACB4E1585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859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AD2C7-BBC8-C95A-BAAC-4C99F4536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B4F25-8799-79D1-BC2F-39A7CBF28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7A22AD-872E-AA02-F339-E5B2C7F14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D99-AEA6-44F2-8052-637637EB0E2B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BDDAF-D408-9CFE-349D-D29B9987B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616EAA-36C6-48EC-D07C-6DFF9588D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01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E9CE5-F4EB-0CE2-B16F-B3FB6C6CE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DDAF39-CF61-0F40-B798-244A12DDBD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413CA9-1E34-3F21-DB8A-63D425EBE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FCDE0B-B325-7313-99C5-09526AD11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D99-AEA6-44F2-8052-637637EB0E2B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E67F7-995D-7A9C-BEC7-A96061C95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D7A52-33BF-A591-6228-E615DCA16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86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B02E8-C077-EB6F-434F-20EFB1021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E4E87D-1D8A-3EF7-8E02-755B9D6EC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56872A-E4CE-9BAF-CE3D-74A6DE07D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808A05-0C84-DF3A-CAF4-1A2887112B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6FC45B-AE96-EDE4-31EE-D2874F9639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78FC2F-6453-9CE4-4CD5-60DFA8A16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D99-AEA6-44F2-8052-637637EB0E2B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FC2FA4-1737-BBB6-402B-1A04466DC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EF7D0E-1968-E8C9-E77B-13D60E4DE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595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D11AD-7070-8F05-A238-EF65DECAA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2F4963-74D6-B609-D4E0-7A1E11ADB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D99-AEA6-44F2-8052-637637EB0E2B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516CBF-7FD2-B56C-8353-508362CCA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97F72F-F8D9-0390-BD85-0FF19641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4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ECA09-DDC6-33DC-0372-9624B9800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D99-AEA6-44F2-8052-637637EB0E2B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F315E1-7B46-2F51-E634-C7F5CF343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613B7E-B7BB-1380-41BB-AFDE16469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851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0D9BB-D0D4-F942-7343-46875B72E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AA75F8-EF09-4FFC-A626-F04E7D940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480D37-FDF0-35DA-B6B2-115579D13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29C1FF-0C57-BD1D-6503-1F2EAB018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D99-AEA6-44F2-8052-637637EB0E2B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1FA467-99F9-46F5-69C7-6FDCBEBA8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2243CA-7245-401C-01B0-D6B050F2F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765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BC0BF-75AB-72C4-16F5-492A6284A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A28081-CDFE-66A1-F14A-C3554A5291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96117E-330A-3B99-3D9B-460D0280C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387DA8-3353-9947-07C5-4CA216F32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D99-AEA6-44F2-8052-637637EB0E2B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B55FB2-7636-41AE-DA4A-3DD220B3D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B501F8-48B1-756D-A26A-DDBC2CA18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888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3E39945-58A4-B7E5-66B1-09FA8F608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BC8C2C-BA8F-680A-75BE-0021D7E2D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9D88F4-8D2F-15B9-986D-8365F35323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C6D99-AEA6-44F2-8052-637637EB0E2B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3CD379-943E-66C8-B91C-D7ABAC8C68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E8840B-4A1C-6AA8-B6BA-CDC114CC94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44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1B6686-92C4-73C5-0DBC-263BFD61E640}"/>
              </a:ext>
            </a:extLst>
          </p:cNvPr>
          <p:cNvSpPr txBox="1"/>
          <p:nvPr/>
        </p:nvSpPr>
        <p:spPr>
          <a:xfrm>
            <a:off x="0" y="-1464648"/>
            <a:ext cx="9950245" cy="10064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Train : </a:t>
            </a:r>
            <a:r>
              <a:rPr lang="en-US" altLang="ko-KR" dirty="0" err="1"/>
              <a:t>RAsampler</a:t>
            </a:r>
            <a:endParaRPr lang="en-US" altLang="ko-KR" dirty="0"/>
          </a:p>
          <a:p>
            <a:r>
              <a:rPr lang="en-US" altLang="ko-KR" dirty="0"/>
              <a:t>L</a:t>
            </a:r>
            <a:r>
              <a:rPr lang="ko-KR" altLang="en-US" dirty="0" err="1"/>
              <a:t>r</a:t>
            </a:r>
            <a:r>
              <a:rPr lang="ko-KR" altLang="en-US" dirty="0"/>
              <a:t> </a:t>
            </a:r>
            <a:r>
              <a:rPr lang="ko-KR" altLang="en-US" dirty="0" err="1"/>
              <a:t>layer_decay</a:t>
            </a:r>
            <a:r>
              <a:rPr lang="ko-KR" altLang="en-US" dirty="0"/>
              <a:t>=0.55</a:t>
            </a:r>
          </a:p>
          <a:p>
            <a:r>
              <a:rPr lang="en-US" altLang="ko-KR" dirty="0"/>
              <a:t>B</a:t>
            </a:r>
            <a:r>
              <a:rPr lang="ko-KR" altLang="en-US" dirty="0" err="1"/>
              <a:t>ase</a:t>
            </a:r>
            <a:r>
              <a:rPr lang="ko-KR" altLang="en-US" dirty="0"/>
              <a:t> </a:t>
            </a:r>
            <a:r>
              <a:rPr lang="ko-KR" altLang="en-US" dirty="0" err="1"/>
              <a:t>lr</a:t>
            </a:r>
            <a:r>
              <a:rPr lang="ko-KR" altLang="en-US" dirty="0"/>
              <a:t> = 1e-3,  </a:t>
            </a:r>
          </a:p>
          <a:p>
            <a:r>
              <a:rPr lang="en-US" altLang="ko-KR" dirty="0"/>
              <a:t>A</a:t>
            </a:r>
            <a:r>
              <a:rPr lang="ko-KR" altLang="en-US" dirty="0" err="1"/>
              <a:t>bsolute_lr</a:t>
            </a:r>
            <a:r>
              <a:rPr lang="ko-KR" altLang="en-US" dirty="0"/>
              <a:t> = </a:t>
            </a:r>
            <a:r>
              <a:rPr lang="ko-KR" altLang="en-US" dirty="0" err="1"/>
              <a:t>base_lr</a:t>
            </a:r>
            <a:r>
              <a:rPr lang="ko-KR" altLang="en-US" dirty="0"/>
              <a:t> * </a:t>
            </a:r>
            <a:r>
              <a:rPr lang="ko-KR" altLang="en-US" dirty="0" err="1"/>
              <a:t>total_batch_size</a:t>
            </a:r>
            <a:r>
              <a:rPr lang="ko-KR" altLang="en-US" dirty="0"/>
              <a:t> / 256</a:t>
            </a:r>
          </a:p>
          <a:p>
            <a:r>
              <a:rPr lang="en-US" altLang="ko-KR" dirty="0"/>
              <a:t>Train transform : </a:t>
            </a:r>
            <a:r>
              <a:rPr lang="en-US" altLang="ko-KR" dirty="0" err="1"/>
              <a:t>randomaug</a:t>
            </a:r>
            <a:r>
              <a:rPr lang="en-US" altLang="ko-KR" dirty="0"/>
              <a:t> 6</a:t>
            </a:r>
          </a:p>
          <a:p>
            <a:r>
              <a:rPr lang="ko-KR" altLang="en-US" dirty="0" err="1"/>
              <a:t>test</a:t>
            </a:r>
            <a:r>
              <a:rPr lang="ko-KR" altLang="en-US" dirty="0"/>
              <a:t>/</a:t>
            </a:r>
            <a:r>
              <a:rPr lang="ko-KR" altLang="en-US" dirty="0" err="1"/>
              <a:t>val</a:t>
            </a:r>
            <a:r>
              <a:rPr lang="ko-KR" altLang="en-US" dirty="0"/>
              <a:t> </a:t>
            </a:r>
            <a:r>
              <a:rPr lang="ko-KR" altLang="en-US" dirty="0" err="1"/>
              <a:t>transform</a:t>
            </a:r>
            <a:r>
              <a:rPr lang="ko-KR" altLang="en-US" dirty="0"/>
              <a:t> : </a:t>
            </a:r>
            <a:r>
              <a:rPr lang="ko-KR" altLang="en-US" dirty="0" err="1"/>
              <a:t>resize</a:t>
            </a:r>
            <a:r>
              <a:rPr lang="ko-KR" altLang="en-US" dirty="0"/>
              <a:t>(224보다 크면 그대로), </a:t>
            </a:r>
            <a:r>
              <a:rPr lang="ko-KR" altLang="en-US" dirty="0" err="1"/>
              <a:t>centercrop</a:t>
            </a:r>
            <a:r>
              <a:rPr lang="ko-KR" altLang="en-US" dirty="0"/>
              <a:t>(</a:t>
            </a:r>
            <a:r>
              <a:rPr lang="en-US" altLang="ko-KR" dirty="0" err="1"/>
              <a:t>input_size</a:t>
            </a:r>
            <a:r>
              <a:rPr lang="ko-KR" altLang="en-US" dirty="0"/>
              <a:t>), </a:t>
            </a:r>
            <a:r>
              <a:rPr lang="ko-KR" altLang="en-US" dirty="0" err="1"/>
              <a:t>normalize</a:t>
            </a:r>
            <a:r>
              <a:rPr lang="ko-KR" altLang="en-US" dirty="0"/>
              <a:t>(</a:t>
            </a:r>
            <a:r>
              <a:rPr lang="ko-KR" altLang="en-US" dirty="0" err="1"/>
              <a:t>train과</a:t>
            </a:r>
            <a:r>
              <a:rPr lang="ko-KR" altLang="en-US" dirty="0"/>
              <a:t> 같게)</a:t>
            </a:r>
          </a:p>
          <a:p>
            <a:r>
              <a:rPr lang="ko-KR" altLang="en-US" dirty="0"/>
              <a:t>25% </a:t>
            </a:r>
            <a:r>
              <a:rPr lang="ko-KR" altLang="en-US" dirty="0" err="1"/>
              <a:t>random</a:t>
            </a:r>
            <a:r>
              <a:rPr lang="ko-KR" altLang="en-US" dirty="0"/>
              <a:t> </a:t>
            </a:r>
            <a:r>
              <a:rPr lang="ko-KR" altLang="en-US" dirty="0" err="1"/>
              <a:t>erase</a:t>
            </a:r>
            <a:endParaRPr lang="en-US" altLang="ko-KR" dirty="0"/>
          </a:p>
          <a:p>
            <a:r>
              <a:rPr lang="en-US" altLang="ko-KR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mean = (0.5056, 0.5056, 0.5056)</a:t>
            </a:r>
          </a:p>
          <a:p>
            <a:r>
              <a:rPr lang="en-US" altLang="ko-KR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std = (0.252, 0.252, 0.252)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0" dirty="0">
                <a:effectLst/>
                <a:latin typeface="+mn-ea"/>
              </a:rPr>
              <a:t>set SAVE_DIR=results/densenet121/</a:t>
            </a:r>
          </a:p>
          <a:p>
            <a:r>
              <a:rPr lang="en-US" altLang="ko-KR" b="0" dirty="0">
                <a:effectLst/>
                <a:latin typeface="+mn-ea"/>
              </a:rPr>
              <a:t>set DATASET_DIR=data/DB_X-ray/</a:t>
            </a:r>
          </a:p>
          <a:p>
            <a:r>
              <a:rPr lang="en-US" altLang="ko-KR" b="0" dirty="0">
                <a:effectLst/>
                <a:latin typeface="+mn-ea"/>
              </a:rPr>
              <a:t>python ./code/finetune_shoulderxray.py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output_dir</a:t>
            </a:r>
            <a:r>
              <a:rPr lang="en-US" altLang="ko-KR" b="0" dirty="0">
                <a:effectLst/>
                <a:latin typeface="+mn-ea"/>
              </a:rPr>
              <a:t> %SAVE_DIR%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log_dir</a:t>
            </a:r>
            <a:r>
              <a:rPr lang="en-US" altLang="ko-KR" b="0" dirty="0">
                <a:effectLst/>
                <a:latin typeface="+mn-ea"/>
              </a:rPr>
              <a:t> %SAVE_DIR%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batch_size</a:t>
            </a:r>
            <a:r>
              <a:rPr lang="en-US" altLang="ko-KR" b="0" dirty="0">
                <a:effectLst/>
                <a:latin typeface="+mn-ea"/>
              </a:rPr>
              <a:t> 8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accum_iter</a:t>
            </a:r>
            <a:r>
              <a:rPr lang="en-US" altLang="ko-KR" b="0" dirty="0">
                <a:effectLst/>
                <a:latin typeface="+mn-ea"/>
              </a:rPr>
              <a:t> 4 ^</a:t>
            </a:r>
          </a:p>
          <a:p>
            <a:r>
              <a:rPr lang="en-US" altLang="ko-KR" b="0" dirty="0">
                <a:effectLst/>
                <a:latin typeface="+mn-ea"/>
              </a:rPr>
              <a:t>--finetune "models/densenet121_CXR_0.3M_mae.pth"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checkpoint_type</a:t>
            </a:r>
            <a:r>
              <a:rPr lang="en-US" altLang="ko-KR" b="0" dirty="0">
                <a:effectLst/>
                <a:latin typeface="+mn-ea"/>
              </a:rPr>
              <a:t> "</a:t>
            </a:r>
            <a:r>
              <a:rPr lang="en-US" altLang="ko-KR" b="0" dirty="0" err="1">
                <a:effectLst/>
                <a:latin typeface="+mn-ea"/>
              </a:rPr>
              <a:t>smp_encoder</a:t>
            </a:r>
            <a:r>
              <a:rPr lang="en-US" altLang="ko-KR" b="0" dirty="0">
                <a:effectLst/>
                <a:latin typeface="+mn-ea"/>
              </a:rPr>
              <a:t>" ^</a:t>
            </a:r>
          </a:p>
          <a:p>
            <a:r>
              <a:rPr lang="en-US" altLang="ko-KR" b="0" dirty="0">
                <a:effectLst/>
                <a:latin typeface="+mn-ea"/>
              </a:rPr>
              <a:t>--epochs </a:t>
            </a:r>
            <a:r>
              <a:rPr lang="en-US" altLang="ko-KR" dirty="0">
                <a:latin typeface="+mn-ea"/>
              </a:rPr>
              <a:t>1</a:t>
            </a:r>
            <a:r>
              <a:rPr lang="en-US" altLang="ko-KR" b="0" dirty="0">
                <a:effectLst/>
                <a:latin typeface="+mn-ea"/>
              </a:rPr>
              <a:t> ^</a:t>
            </a:r>
          </a:p>
          <a:p>
            <a:r>
              <a:rPr lang="en-US" altLang="ko-KR" b="0">
                <a:effectLst/>
                <a:highlight>
                  <a:srgbClr val="FFFF00"/>
                </a:highlight>
                <a:latin typeface="+mn-ea"/>
              </a:rPr>
              <a:t>--input_size 1000 ^</a:t>
            </a:r>
          </a:p>
          <a:p>
            <a:r>
              <a:rPr lang="en-US" altLang="ko-KR" b="0">
                <a:effectLst/>
                <a:latin typeface="+mn-ea"/>
              </a:rPr>
              <a:t>--blr 2.5e-4 --weight_decay 0.05 ^</a:t>
            </a:r>
          </a:p>
          <a:p>
            <a:r>
              <a:rPr lang="en-US" altLang="ko-KR" b="0">
                <a:effectLst/>
                <a:latin typeface="+mn-ea"/>
              </a:rPr>
              <a:t>--</a:t>
            </a:r>
            <a:r>
              <a:rPr lang="en-US" altLang="ko-KR" b="0" dirty="0">
                <a:effectLst/>
                <a:latin typeface="+mn-ea"/>
              </a:rPr>
              <a:t>model "densenet121"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drop_path</a:t>
            </a:r>
            <a:r>
              <a:rPr lang="en-US" altLang="ko-KR" b="0" dirty="0">
                <a:effectLst/>
                <a:latin typeface="+mn-ea"/>
              </a:rPr>
              <a:t> 0 --</a:t>
            </a:r>
            <a:r>
              <a:rPr lang="en-US" altLang="ko-KR" b="0" dirty="0" err="1">
                <a:effectLst/>
                <a:latin typeface="+mn-ea"/>
              </a:rPr>
              <a:t>mixup</a:t>
            </a:r>
            <a:r>
              <a:rPr lang="en-US" altLang="ko-KR" b="0" dirty="0">
                <a:effectLst/>
                <a:latin typeface="+mn-ea"/>
              </a:rPr>
              <a:t> 0 --</a:t>
            </a:r>
            <a:r>
              <a:rPr lang="en-US" altLang="ko-KR" b="0" dirty="0" err="1">
                <a:effectLst/>
                <a:latin typeface="+mn-ea"/>
              </a:rPr>
              <a:t>cutmix</a:t>
            </a:r>
            <a:r>
              <a:rPr lang="en-US" altLang="ko-KR" b="0" dirty="0">
                <a:effectLst/>
                <a:latin typeface="+mn-ea"/>
              </a:rPr>
              <a:t> 0 --</a:t>
            </a:r>
            <a:r>
              <a:rPr lang="en-US" altLang="ko-KR" b="0" dirty="0" err="1">
                <a:effectLst/>
                <a:latin typeface="+mn-ea"/>
              </a:rPr>
              <a:t>reprob</a:t>
            </a:r>
            <a:r>
              <a:rPr lang="en-US" altLang="ko-KR" b="0" dirty="0">
                <a:effectLst/>
                <a:latin typeface="+mn-ea"/>
              </a:rPr>
              <a:t> 0 --</a:t>
            </a:r>
            <a:r>
              <a:rPr lang="en-US" altLang="ko-KR" b="0" dirty="0" err="1">
                <a:effectLst/>
                <a:latin typeface="+mn-ea"/>
              </a:rPr>
              <a:t>vit_dropout_rate</a:t>
            </a:r>
            <a:r>
              <a:rPr lang="en-US" altLang="ko-KR" b="0" dirty="0">
                <a:effectLst/>
                <a:latin typeface="+mn-ea"/>
              </a:rPr>
              <a:t> 0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data_path</a:t>
            </a:r>
            <a:r>
              <a:rPr lang="en-US" altLang="ko-KR" b="0" dirty="0">
                <a:effectLst/>
                <a:latin typeface="+mn-ea"/>
              </a:rPr>
              <a:t> %DATASET_DIR%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num_workers</a:t>
            </a:r>
            <a:r>
              <a:rPr lang="en-US" altLang="ko-KR" b="0" dirty="0">
                <a:effectLst/>
                <a:latin typeface="+mn-ea"/>
              </a:rPr>
              <a:t> 2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nb_classes</a:t>
            </a:r>
            <a:r>
              <a:rPr lang="en-US" altLang="ko-KR" b="0" dirty="0">
                <a:effectLst/>
                <a:latin typeface="+mn-ea"/>
              </a:rPr>
              <a:t> 2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min_lr</a:t>
            </a:r>
            <a:r>
              <a:rPr lang="en-US" altLang="ko-KR" b="0" dirty="0">
                <a:effectLst/>
                <a:latin typeface="+mn-ea"/>
              </a:rPr>
              <a:t> 1e-5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build_timm_transform</a:t>
            </a:r>
            <a:r>
              <a:rPr lang="en-US" altLang="ko-KR" b="0" dirty="0">
                <a:effectLst/>
                <a:latin typeface="+mn-ea"/>
              </a:rPr>
              <a:t> ^</a:t>
            </a:r>
          </a:p>
          <a:p>
            <a:r>
              <a:rPr lang="en-US" altLang="ko-KR" b="0" dirty="0">
                <a:effectLst/>
                <a:latin typeface="+mn-ea"/>
              </a:rPr>
              <a:t>--aa "rand-m6-mstd0.5-inc1"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repeated_aug</a:t>
            </a:r>
            <a:endParaRPr lang="en-US" altLang="ko-KR" b="0" dirty="0">
              <a:effectLst/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warmup_epochs</a:t>
            </a:r>
            <a:r>
              <a:rPr lang="en-US" altLang="ko-KR" b="0" dirty="0">
                <a:effectLst/>
                <a:latin typeface="+mn-ea"/>
              </a:rPr>
              <a:t> 5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eval_interval</a:t>
            </a:r>
            <a:r>
              <a:rPr lang="en-US" altLang="ko-KR" b="0" dirty="0">
                <a:effectLst/>
                <a:latin typeface="+mn-ea"/>
              </a:rPr>
              <a:t> 10 ^</a:t>
            </a:r>
          </a:p>
          <a:p>
            <a:endParaRPr lang="en-US" altLang="ko-KR" b="0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0455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276</Words>
  <Application>Microsoft Office PowerPoint</Application>
  <PresentationFormat>와이드스크린</PresentationFormat>
  <Paragraphs>36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지후 박</dc:creator>
  <cp:lastModifiedBy>지후 박</cp:lastModifiedBy>
  <cp:revision>7</cp:revision>
  <dcterms:created xsi:type="dcterms:W3CDTF">2024-04-15T01:03:50Z</dcterms:created>
  <dcterms:modified xsi:type="dcterms:W3CDTF">2024-04-15T10:47:41Z</dcterms:modified>
</cp:coreProperties>
</file>