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CFE5E-59E7-4EB7-88F1-8A302088A4BF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D3B1-C64B-494F-ADBA-CC0F82049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D3B1-C64B-494F-ADBA-CC0F820494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6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6E6F7-06CB-4E1E-E064-C81789BAC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E51255-E350-71F9-ED21-20C85B3BD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AD214-902D-AC9F-FB7C-EB99D79E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C3628-C5B4-5FA8-7E93-BB169097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50341-5EB1-5B3D-1ABA-C171CE02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7E43E-F747-B8A0-ACCA-5A35B783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AC04E-E426-574D-C5CC-6D2D1814B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BEA23-B796-9BC6-9102-E16734E9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75977-39F6-2C95-8E55-909B65F0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A69A4-E217-8462-0973-88E6B1CB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2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9CBFA9-B906-68EC-2A7F-48F4B1CBD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83BA6-C53A-F56C-080B-70D1C2AB8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D947F-DB77-3C85-F12A-4F3483A4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E68B-A504-15AE-95C5-7E1EA58C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50814-A8CA-F585-C5C0-137CBA7B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60D9-D5AC-9B6F-4292-3201BCF8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BE527-E3FC-FCEA-CCF8-A22744FC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DBC0D-FEEB-2191-9D21-45636C63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24E54-C345-4F30-1E86-B9BB17ED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C9BE7-BB17-5CA0-175F-ACB4E158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AD2C7-BBC8-C95A-BAAC-4C99F453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B4F25-8799-79D1-BC2F-39A7CBF2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A22AD-872E-AA02-F339-E5B2C7F1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BDDAF-D408-9CFE-349D-D29B9987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16EAA-36C6-48EC-D07C-6DFF9588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9CE5-F4EB-0CE2-B16F-B3FB6C6C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DAF39-CF61-0F40-B798-244A12DD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13CA9-1E34-3F21-DB8A-63D425EB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CDE0B-B325-7313-99C5-09526AD1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E67F7-995D-7A9C-BEC7-A96061C9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D7A52-33BF-A591-6228-E615DCA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B02E8-C077-EB6F-434F-20EFB102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4E87D-1D8A-3EF7-8E02-755B9D6E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6872A-E4CE-9BAF-CE3D-74A6DE07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08A05-0C84-DF3A-CAF4-1A2887112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FC45B-AE96-EDE4-31EE-D2874F963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78FC2F-6453-9CE4-4CD5-60DFA8A1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FC2FA4-1737-BBB6-402B-1A04466D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EF7D0E-1968-E8C9-E77B-13D60E4D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9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D11AD-7070-8F05-A238-EF65DECA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F4963-74D6-B609-D4E0-7A1E11AD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516CBF-7FD2-B56C-8353-508362CC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97F72F-F8D9-0390-BD85-0FF19641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ECA09-DDC6-33DC-0372-9624B980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315E1-7B46-2F51-E634-C7F5CF34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13B7E-B7BB-1380-41BB-AFDE1646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5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0D9BB-D0D4-F942-7343-46875B72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A75F8-EF09-4FFC-A626-F04E7D94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80D37-FDF0-35DA-B6B2-115579D1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9C1FF-0C57-BD1D-6503-1F2EAB01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FA467-99F9-46F5-69C7-6FDCBEBA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243CA-7245-401C-01B0-D6B050F2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C0BF-75AB-72C4-16F5-492A6284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A28081-CDFE-66A1-F14A-C3554A529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6117E-330A-3B99-3D9B-460D0280C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87DA8-3353-9947-07C5-4CA216F3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55FB2-7636-41AE-DA4A-3DD220B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501F8-48B1-756D-A26A-DDBC2CA1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8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39945-58A4-B7E5-66B1-09FA8F60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C8C2C-BA8F-680A-75BE-0021D7E2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88F4-8D2F-15B9-986D-8365F3532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CD379-943E-66C8-B91C-D7ABAC8C6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840B-4A1C-6AA8-B6BA-CDC114CC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4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B6686-92C4-73C5-0DBC-263BFD61E640}"/>
              </a:ext>
            </a:extLst>
          </p:cNvPr>
          <p:cNvSpPr txBox="1"/>
          <p:nvPr/>
        </p:nvSpPr>
        <p:spPr>
          <a:xfrm>
            <a:off x="0" y="-1464648"/>
            <a:ext cx="9950245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Train : </a:t>
            </a:r>
            <a:r>
              <a:rPr lang="en-US" altLang="ko-KR" dirty="0" err="1"/>
              <a:t>RAsampler</a:t>
            </a:r>
            <a:endParaRPr lang="en-US" altLang="ko-KR" dirty="0"/>
          </a:p>
          <a:p>
            <a:r>
              <a:rPr lang="en-US" altLang="ko-KR" dirty="0"/>
              <a:t>L</a:t>
            </a:r>
            <a:r>
              <a:rPr lang="ko-KR" altLang="en-US" dirty="0" err="1"/>
              <a:t>r</a:t>
            </a:r>
            <a:r>
              <a:rPr lang="ko-KR" altLang="en-US" dirty="0"/>
              <a:t> </a:t>
            </a:r>
            <a:r>
              <a:rPr lang="ko-KR" altLang="en-US" dirty="0" err="1"/>
              <a:t>layer_decay</a:t>
            </a:r>
            <a:r>
              <a:rPr lang="ko-KR" altLang="en-US" dirty="0"/>
              <a:t>=0.55</a:t>
            </a:r>
          </a:p>
          <a:p>
            <a:r>
              <a:rPr lang="en-US" altLang="ko-KR" dirty="0"/>
              <a:t>B</a:t>
            </a:r>
            <a:r>
              <a:rPr lang="ko-KR" altLang="en-US" dirty="0" err="1"/>
              <a:t>ase</a:t>
            </a:r>
            <a:r>
              <a:rPr lang="ko-KR" altLang="en-US" dirty="0"/>
              <a:t> </a:t>
            </a:r>
            <a:r>
              <a:rPr lang="ko-KR" altLang="en-US" dirty="0" err="1"/>
              <a:t>lr</a:t>
            </a:r>
            <a:r>
              <a:rPr lang="ko-KR" altLang="en-US" dirty="0"/>
              <a:t> = 1e-3,  </a:t>
            </a:r>
          </a:p>
          <a:p>
            <a:r>
              <a:rPr lang="en-US" altLang="ko-KR" dirty="0"/>
              <a:t>A</a:t>
            </a:r>
            <a:r>
              <a:rPr lang="ko-KR" altLang="en-US" dirty="0" err="1"/>
              <a:t>bsolute_lr</a:t>
            </a:r>
            <a:r>
              <a:rPr lang="ko-KR" altLang="en-US" dirty="0"/>
              <a:t> = </a:t>
            </a:r>
            <a:r>
              <a:rPr lang="ko-KR" altLang="en-US" dirty="0" err="1"/>
              <a:t>base_lr</a:t>
            </a:r>
            <a:r>
              <a:rPr lang="ko-KR" altLang="en-US" dirty="0"/>
              <a:t> * </a:t>
            </a:r>
            <a:r>
              <a:rPr lang="ko-KR" altLang="en-US" dirty="0" err="1"/>
              <a:t>total_batch_size</a:t>
            </a:r>
            <a:r>
              <a:rPr lang="ko-KR" altLang="en-US" dirty="0"/>
              <a:t> / 256</a:t>
            </a:r>
          </a:p>
          <a:p>
            <a:r>
              <a:rPr lang="en-US" altLang="ko-KR" dirty="0"/>
              <a:t>Train transform : </a:t>
            </a:r>
            <a:r>
              <a:rPr lang="en-US" altLang="ko-KR" dirty="0" err="1"/>
              <a:t>randomaug</a:t>
            </a:r>
            <a:r>
              <a:rPr lang="en-US" altLang="ko-KR" dirty="0"/>
              <a:t> 6</a:t>
            </a:r>
          </a:p>
          <a:p>
            <a:r>
              <a:rPr lang="ko-KR" altLang="en-US" dirty="0" err="1"/>
              <a:t>test</a:t>
            </a:r>
            <a:r>
              <a:rPr lang="ko-KR" altLang="en-US" dirty="0"/>
              <a:t>/</a:t>
            </a:r>
            <a:r>
              <a:rPr lang="ko-KR" altLang="en-US" dirty="0" err="1"/>
              <a:t>val</a:t>
            </a:r>
            <a:r>
              <a:rPr lang="ko-KR" altLang="en-US" dirty="0"/>
              <a:t> </a:t>
            </a:r>
            <a:r>
              <a:rPr lang="ko-KR" altLang="en-US" dirty="0" err="1"/>
              <a:t>transform</a:t>
            </a:r>
            <a:r>
              <a:rPr lang="ko-KR" altLang="en-US" dirty="0"/>
              <a:t> : </a:t>
            </a:r>
            <a:r>
              <a:rPr lang="ko-KR" altLang="en-US" dirty="0" err="1"/>
              <a:t>resize</a:t>
            </a:r>
            <a:r>
              <a:rPr lang="ko-KR" altLang="en-US" dirty="0"/>
              <a:t>(224보다 크면 그대로), </a:t>
            </a:r>
            <a:r>
              <a:rPr lang="ko-KR" altLang="en-US" dirty="0" err="1"/>
              <a:t>centercrop</a:t>
            </a:r>
            <a:r>
              <a:rPr lang="ko-KR" altLang="en-US" dirty="0"/>
              <a:t>(</a:t>
            </a:r>
            <a:r>
              <a:rPr lang="en-US" altLang="ko-KR" dirty="0" err="1"/>
              <a:t>input_size</a:t>
            </a:r>
            <a:r>
              <a:rPr lang="ko-KR" altLang="en-US" dirty="0"/>
              <a:t>), </a:t>
            </a:r>
            <a:r>
              <a:rPr lang="ko-KR" altLang="en-US" dirty="0" err="1"/>
              <a:t>normalize</a:t>
            </a:r>
            <a:r>
              <a:rPr lang="ko-KR" altLang="en-US" dirty="0"/>
              <a:t>(</a:t>
            </a:r>
            <a:r>
              <a:rPr lang="ko-KR" altLang="en-US" dirty="0" err="1"/>
              <a:t>train과</a:t>
            </a:r>
            <a:r>
              <a:rPr lang="ko-KR" altLang="en-US" dirty="0"/>
              <a:t> 같게)</a:t>
            </a:r>
          </a:p>
          <a:p>
            <a:r>
              <a:rPr lang="ko-KR" altLang="en-US" dirty="0"/>
              <a:t>25% </a:t>
            </a:r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erase</a:t>
            </a:r>
            <a:endParaRPr lang="en-US" altLang="ko-KR" dirty="0"/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mean = (0.5056, 0.5056, 0.5056)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std = (0.252, 0.252, 0.252)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>
                <a:effectLst/>
                <a:latin typeface="+mn-ea"/>
              </a:rPr>
              <a:t>set SAVE_DIR=results/densenet121/</a:t>
            </a:r>
          </a:p>
          <a:p>
            <a:r>
              <a:rPr lang="en-US" altLang="ko-KR" b="0" dirty="0">
                <a:effectLst/>
                <a:latin typeface="+mn-ea"/>
              </a:rPr>
              <a:t>set DATASET_DIR=data/DB_X-ray/</a:t>
            </a:r>
          </a:p>
          <a:p>
            <a:r>
              <a:rPr lang="en-US" altLang="ko-KR" b="0" dirty="0">
                <a:effectLst/>
                <a:latin typeface="+mn-ea"/>
              </a:rPr>
              <a:t>python ./code/finetune_shoulderxray.py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output_dir</a:t>
            </a:r>
            <a:r>
              <a:rPr lang="en-US" altLang="ko-KR" b="0" dirty="0">
                <a:effectLst/>
                <a:latin typeface="+mn-ea"/>
              </a:rPr>
              <a:t> %SAVE_DIR%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log_dir</a:t>
            </a:r>
            <a:r>
              <a:rPr lang="en-US" altLang="ko-KR" b="0" dirty="0">
                <a:effectLst/>
                <a:latin typeface="+mn-ea"/>
              </a:rPr>
              <a:t> %SAVE_DIR%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batch_size</a:t>
            </a:r>
            <a:r>
              <a:rPr lang="en-US" altLang="ko-KR" b="0" dirty="0">
                <a:effectLst/>
                <a:latin typeface="+mn-ea"/>
              </a:rPr>
              <a:t> 8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accum_iter</a:t>
            </a:r>
            <a:r>
              <a:rPr lang="en-US" altLang="ko-KR" b="0" dirty="0">
                <a:effectLst/>
                <a:latin typeface="+mn-ea"/>
              </a:rPr>
              <a:t> 4 ^</a:t>
            </a:r>
          </a:p>
          <a:p>
            <a:r>
              <a:rPr lang="en-US" altLang="ko-KR" b="0" dirty="0">
                <a:effectLst/>
                <a:latin typeface="+mn-ea"/>
              </a:rPr>
              <a:t>--finetune "models/densenet121_CXR_0.3M_mae.pth"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checkpoint_type</a:t>
            </a:r>
            <a:r>
              <a:rPr lang="en-US" altLang="ko-KR" b="0" dirty="0">
                <a:effectLst/>
                <a:latin typeface="+mn-ea"/>
              </a:rPr>
              <a:t> "</a:t>
            </a:r>
            <a:r>
              <a:rPr lang="en-US" altLang="ko-KR" b="0" dirty="0" err="1">
                <a:effectLst/>
                <a:latin typeface="+mn-ea"/>
              </a:rPr>
              <a:t>smp_encoder</a:t>
            </a:r>
            <a:r>
              <a:rPr lang="en-US" altLang="ko-KR" b="0" dirty="0">
                <a:effectLst/>
                <a:latin typeface="+mn-ea"/>
              </a:rPr>
              <a:t>" ^</a:t>
            </a:r>
          </a:p>
          <a:p>
            <a:r>
              <a:rPr lang="en-US" altLang="ko-KR" b="0" dirty="0">
                <a:effectLst/>
                <a:latin typeface="+mn-ea"/>
              </a:rPr>
              <a:t>--epochs 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b="0" dirty="0">
                <a:effectLst/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input_size</a:t>
            </a:r>
            <a:r>
              <a:rPr lang="en-US" altLang="ko-KR" b="0" dirty="0">
                <a:effectLst/>
                <a:latin typeface="+mn-ea"/>
              </a:rPr>
              <a:t> 1000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blr</a:t>
            </a:r>
            <a:r>
              <a:rPr lang="en-US" altLang="ko-KR" b="0" dirty="0">
                <a:effectLst/>
                <a:latin typeface="+mn-ea"/>
              </a:rPr>
              <a:t> 2.5e-4 --</a:t>
            </a:r>
            <a:r>
              <a:rPr lang="en-US" altLang="ko-KR" b="0" dirty="0" err="1">
                <a:effectLst/>
                <a:latin typeface="+mn-ea"/>
              </a:rPr>
              <a:t>weight_decay</a:t>
            </a:r>
            <a:r>
              <a:rPr lang="en-US" altLang="ko-KR" b="0" dirty="0">
                <a:effectLst/>
                <a:latin typeface="+mn-ea"/>
              </a:rPr>
              <a:t> 0.05 ^</a:t>
            </a:r>
          </a:p>
          <a:p>
            <a:r>
              <a:rPr lang="en-US" altLang="ko-KR" b="0" dirty="0">
                <a:effectLst/>
                <a:latin typeface="+mn-ea"/>
              </a:rPr>
              <a:t>--model "densenet121"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drop_path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mixup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cutmix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reprob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vit_dropout_rate</a:t>
            </a:r>
            <a:r>
              <a:rPr lang="en-US" altLang="ko-KR" b="0" dirty="0">
                <a:effectLst/>
                <a:latin typeface="+mn-ea"/>
              </a:rPr>
              <a:t> 0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data_path</a:t>
            </a:r>
            <a:r>
              <a:rPr lang="en-US" altLang="ko-KR" b="0" dirty="0">
                <a:effectLst/>
                <a:latin typeface="+mn-ea"/>
              </a:rPr>
              <a:t> %DATASET_DIR%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num_workers</a:t>
            </a:r>
            <a:r>
              <a:rPr lang="en-US" altLang="ko-KR" b="0" dirty="0">
                <a:effectLst/>
                <a:latin typeface="+mn-ea"/>
              </a:rPr>
              <a:t> 2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nb_classes</a:t>
            </a:r>
            <a:r>
              <a:rPr lang="en-US" altLang="ko-KR" b="0" dirty="0">
                <a:effectLst/>
                <a:latin typeface="+mn-ea"/>
              </a:rPr>
              <a:t> 2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min_lr</a:t>
            </a:r>
            <a:r>
              <a:rPr lang="en-US" altLang="ko-KR" b="0" dirty="0">
                <a:effectLst/>
                <a:latin typeface="+mn-ea"/>
              </a:rPr>
              <a:t> 1e-5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build_timm_transform</a:t>
            </a:r>
            <a:r>
              <a:rPr lang="en-US" altLang="ko-KR" b="0" dirty="0">
                <a:effectLst/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latin typeface="+mn-ea"/>
              </a:rPr>
              <a:t>--aa "rand-m6-mstd0.5-inc1"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repeated_aug</a:t>
            </a:r>
            <a:endParaRPr lang="en-US" altLang="ko-KR" b="0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warmup_epochs</a:t>
            </a:r>
            <a:r>
              <a:rPr lang="en-US" altLang="ko-KR" b="0" dirty="0">
                <a:effectLst/>
                <a:latin typeface="+mn-ea"/>
              </a:rPr>
              <a:t> 5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eval_interval</a:t>
            </a:r>
            <a:r>
              <a:rPr lang="en-US" altLang="ko-KR" b="0" dirty="0">
                <a:effectLst/>
                <a:latin typeface="+mn-ea"/>
              </a:rPr>
              <a:t> 10 ^</a:t>
            </a:r>
          </a:p>
          <a:p>
            <a:endParaRPr lang="en-US" altLang="ko-KR" b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04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276</Words>
  <Application>Microsoft Office PowerPoint</Application>
  <PresentationFormat>와이드스크린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6</cp:revision>
  <dcterms:created xsi:type="dcterms:W3CDTF">2024-04-15T01:03:50Z</dcterms:created>
  <dcterms:modified xsi:type="dcterms:W3CDTF">2024-04-15T08:13:43Z</dcterms:modified>
</cp:coreProperties>
</file>