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688737"/>
            <a:ext cx="9950245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latin typeface="+mn-ea"/>
              </a:rPr>
              <a:t>--epochs 75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input_size</a:t>
            </a:r>
            <a:r>
              <a:rPr lang="en-US" altLang="ko-KR" b="0" dirty="0">
                <a:effectLst/>
                <a:latin typeface="+mn-ea"/>
              </a:rPr>
              <a:t> 1000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blr</a:t>
            </a:r>
            <a:r>
              <a:rPr lang="en-US" altLang="ko-KR" b="0" dirty="0">
                <a:effectLst/>
                <a:latin typeface="+mn-ea"/>
              </a:rPr>
              <a:t> 2.5e-4 --</a:t>
            </a:r>
            <a:r>
              <a:rPr lang="en-US" altLang="ko-KR" b="0" dirty="0" err="1">
                <a:effectLst/>
                <a:latin typeface="+mn-ea"/>
              </a:rPr>
              <a:t>weight_decay</a:t>
            </a:r>
            <a:r>
              <a:rPr lang="en-US" altLang="ko-KR" b="0" dirty="0">
                <a:effectLst/>
                <a:latin typeface="+mn-ea"/>
              </a:rPr>
              <a:t> 0.05 ^</a:t>
            </a:r>
          </a:p>
          <a:p>
            <a:r>
              <a:rPr lang="en-US" altLang="ko-KR" b="0" dirty="0">
                <a:effectLst/>
                <a:latin typeface="+mn-ea"/>
              </a:rPr>
              <a:t>--model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275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3</cp:revision>
  <dcterms:created xsi:type="dcterms:W3CDTF">2024-04-15T01:03:50Z</dcterms:created>
  <dcterms:modified xsi:type="dcterms:W3CDTF">2024-04-15T06:19:18Z</dcterms:modified>
</cp:coreProperties>
</file>