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FE5E-59E7-4EB7-88F1-8A302088A4BF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3B1-C64B-494F-ADBA-CC0F82049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D3B1-C64B-494F-ADBA-CC0F820494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464648"/>
            <a:ext cx="995024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latin typeface="+mn-ea"/>
              </a:rPr>
              <a:t>--epochs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input_size</a:t>
            </a:r>
            <a:r>
              <a:rPr lang="en-US" altLang="ko-KR" b="0" dirty="0">
                <a:effectLst/>
                <a:latin typeface="+mn-ea"/>
              </a:rPr>
              <a:t> 1000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blr</a:t>
            </a:r>
            <a:r>
              <a:rPr lang="en-US" altLang="ko-KR" b="0" dirty="0">
                <a:effectLst/>
                <a:latin typeface="+mn-ea"/>
              </a:rPr>
              <a:t> 2.5e-4 --</a:t>
            </a:r>
            <a:r>
              <a:rPr lang="en-US" altLang="ko-KR" b="0" dirty="0" err="1">
                <a:effectLst/>
                <a:latin typeface="+mn-ea"/>
              </a:rPr>
              <a:t>weight_decay</a:t>
            </a:r>
            <a:r>
              <a:rPr lang="en-US" altLang="ko-KR" b="0" dirty="0">
                <a:effectLst/>
                <a:latin typeface="+mn-ea"/>
              </a:rPr>
              <a:t> 0.05 ^</a:t>
            </a:r>
          </a:p>
          <a:p>
            <a:r>
              <a:rPr lang="en-US" altLang="ko-KR" b="0" dirty="0">
                <a:effectLst/>
                <a:latin typeface="+mn-ea"/>
              </a:rPr>
              <a:t>--model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repeated_aug</a:t>
            </a:r>
            <a:endParaRPr lang="en-US" altLang="ko-KR" b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warmup_epochs</a:t>
            </a:r>
            <a:r>
              <a:rPr lang="en-US" altLang="ko-KR" b="0" dirty="0">
                <a:effectLst/>
                <a:latin typeface="+mn-ea"/>
              </a:rPr>
              <a:t> 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eval_interval</a:t>
            </a:r>
            <a:r>
              <a:rPr lang="en-US" altLang="ko-KR" b="0" dirty="0">
                <a:effectLst/>
                <a:latin typeface="+mn-ea"/>
              </a:rPr>
              <a:t> 10 ^</a:t>
            </a:r>
          </a:p>
          <a:p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276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6</cp:revision>
  <dcterms:created xsi:type="dcterms:W3CDTF">2024-04-15T01:03:50Z</dcterms:created>
  <dcterms:modified xsi:type="dcterms:W3CDTF">2024-04-15T15:41:50Z</dcterms:modified>
</cp:coreProperties>
</file>