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497F-22D4-E8FE-C21C-8BD3FF8A8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FF46B-8B91-634B-EC2C-9016D590B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E95FB-98B1-5649-BD85-8AB6191D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5FA9A-0FCF-758E-6425-ED113B65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EBF3A-7C9F-9A0A-2298-A86A7171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DC64E-D96D-0371-A24E-E698C6AF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60995-1809-9C8A-DB95-6102B0224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79ACD-5C7E-4393-8634-21A5932F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4F5AA-8BC1-8B37-22B1-511C64D2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3085F-2C64-467F-B912-DE4CA8D3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6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CC56D-2E10-B8B8-3ABB-B7FDD4645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3946CC-F3AA-EE7F-5E4F-E543B628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13051-A5C8-6B2C-ADD5-FA4E088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1CDB-D379-92AB-EFBD-9699F283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9D20F-1B59-EFA1-85A8-C8CFD81F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8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EF6AC-5ED5-A63F-A90D-A5047811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92E1B-8CB1-8305-9510-529F91D9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0720-A2DA-08C7-7E5F-0993502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BBE1E-EC45-3FC2-1AA7-8E258315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2BDD9-787F-E0C3-24D0-7D6847C6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4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1C480-8CD0-76AC-7A2F-3123EACA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476CD-559D-04AF-3E1E-E7EC99CD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F2FEE-E696-2D06-AAAD-71148352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F398-889C-38FA-6073-E2D9F0DE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C3326-D280-9E3B-64CF-5E5889E3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6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31774-33F5-2973-1106-1EFD0C99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F5474-4B1E-10B3-6DE9-39FB38C2E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B07992-30D8-1F16-616A-7E9EDCF5D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3E971-EB3A-88ED-24BF-4D9E4F26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E0AB4-E439-33BF-6A33-AEB9952F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0B155-3203-F130-3226-12771573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F857F-3AB0-AC39-3F9F-2CB08D9D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C8D84-DC1C-EF17-E529-2A9AD2D8D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70DE6-D545-DA50-CD50-3FEB1EDE1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294CB3-73FA-078A-EAA3-0082E7C9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EEA25-88B2-813D-02F5-295144D0E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58C95C-794E-70B6-FADD-F35D8361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03F6CB-E7F7-AFF0-78E4-B3A1CF81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5DD055-69B0-2176-6F9B-A73BDED5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9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569C3-5F2E-B4D9-BAF9-D45AFDDE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E71A67-8353-C841-A414-210A238C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38C6F-DFE7-5147-55D4-CBBD35BF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6950D-AB56-50D1-1108-8F18953E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46FCD-6B51-741A-1A0D-0990BB26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C8221-27F7-397B-7F94-76AA12C0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F86C86-F7CE-64B1-64EF-92246BDA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9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D6A7A-ADC8-8DF1-CA55-48F18647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5F359-5BB7-612F-6EDE-7D1F60488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5566F8-0964-FC36-B846-EDEDFD2C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827A2A-13C1-AA14-0B97-20C0E442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B68B0-AB6B-13F4-F718-E6DDE84D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7ABC47-90B5-8BDD-918F-D52AFE6D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6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12F2E-AD34-1558-34E1-2D302D71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E86443-A9A3-C78E-7BC2-B3F57F5C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8EB39-4D6E-7F8B-4F91-6E8565295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62AFA-C183-CB90-62C9-A9B28736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4C6FA-514C-6375-6F7E-6F6D82F0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D46CB-14AE-BA51-297A-7E710A7C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E95DFB-7CA1-DF9A-2478-3B368635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C545D-E8EC-5883-775C-2A98F95F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26509-D369-7F8E-B9C8-D478EFBB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42087-E38D-44B4-A7B0-9A8549B3B45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33263-9A9D-6E12-8965-8D82123E3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7342E-A168-7402-3F4A-F90910465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240E2-F453-4F65-8289-CFB22B0D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3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0BC6E-4241-05B9-458E-755B83F56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Vision</a:t>
            </a:r>
            <a:r>
              <a:rPr lang="ko-KR" altLang="en-US"/>
              <a:t> </a:t>
            </a:r>
            <a:r>
              <a:rPr lang="en-US" altLang="ko-KR"/>
              <a:t>Transformer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3F6F95-83FF-4C93-C40E-9EA82D199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14B4D7-CF83-1F91-68D3-FE279EB2CD0B}"/>
              </a:ext>
            </a:extLst>
          </p:cNvPr>
          <p:cNvSpPr txBox="1"/>
          <p:nvPr/>
        </p:nvSpPr>
        <p:spPr>
          <a:xfrm>
            <a:off x="195012" y="336715"/>
            <a:ext cx="114701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Input image</a:t>
            </a:r>
            <a:r>
              <a:rPr lang="ko-KR" altLang="en-US"/>
              <a:t>를 동일 크기의 </a:t>
            </a:r>
            <a:r>
              <a:rPr lang="en-US" altLang="ko-KR"/>
              <a:t>patch</a:t>
            </a:r>
            <a:r>
              <a:rPr lang="ko-KR" altLang="en-US"/>
              <a:t>로 분할</a:t>
            </a:r>
            <a:endParaRPr lang="en-US" altLang="ko-KR"/>
          </a:p>
          <a:p>
            <a:r>
              <a:rPr lang="en-US" altLang="ko-KR"/>
              <a:t>[300, 300, 3] -&gt; [9, 100, 100,</a:t>
            </a:r>
            <a:r>
              <a:rPr lang="ko-KR" altLang="en-US"/>
              <a:t> </a:t>
            </a:r>
            <a:r>
              <a:rPr lang="en-US" altLang="ko-KR"/>
              <a:t>3]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Linear</a:t>
            </a:r>
            <a:r>
              <a:rPr lang="ko-KR" altLang="en-US"/>
              <a:t> </a:t>
            </a:r>
            <a:r>
              <a:rPr lang="en-US" altLang="ko-KR"/>
              <a:t>projection/patch embedding/flatten</a:t>
            </a:r>
          </a:p>
          <a:p>
            <a:r>
              <a:rPr lang="en-US" altLang="ko-KR"/>
              <a:t>[9, 100, 100,</a:t>
            </a:r>
            <a:r>
              <a:rPr lang="ko-KR" altLang="en-US"/>
              <a:t> </a:t>
            </a:r>
            <a:r>
              <a:rPr lang="en-US" altLang="ko-KR"/>
              <a:t>3]</a:t>
            </a:r>
            <a:r>
              <a:rPr lang="ko-KR" altLang="en-US"/>
              <a:t> </a:t>
            </a:r>
            <a:r>
              <a:rPr lang="en-US" altLang="ko-KR"/>
              <a:t>-&gt; [9, 100x100x3]</a:t>
            </a:r>
          </a:p>
          <a:p>
            <a:endParaRPr lang="en-US" altLang="ko-KR"/>
          </a:p>
          <a:p>
            <a:r>
              <a:rPr lang="en-US" altLang="ko-KR"/>
              <a:t>3. Class token </a:t>
            </a:r>
            <a:r>
              <a:rPr lang="ko-KR" altLang="en-US"/>
              <a:t>추가</a:t>
            </a:r>
            <a:endParaRPr lang="en-US" altLang="ko-KR"/>
          </a:p>
          <a:p>
            <a:r>
              <a:rPr lang="en-US" altLang="ko-KR"/>
              <a:t>Class</a:t>
            </a:r>
            <a:r>
              <a:rPr lang="ko-KR" altLang="en-US"/>
              <a:t> </a:t>
            </a:r>
            <a:r>
              <a:rPr lang="en-US" altLang="ko-KR"/>
              <a:t>token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전체 </a:t>
            </a:r>
            <a:r>
              <a:rPr lang="en-US" altLang="ko-KR"/>
              <a:t>image</a:t>
            </a:r>
            <a:r>
              <a:rPr lang="ko-KR" altLang="en-US"/>
              <a:t>에 대한 </a:t>
            </a:r>
            <a:r>
              <a:rPr lang="en-US" altLang="ko-KR"/>
              <a:t>1</a:t>
            </a:r>
            <a:r>
              <a:rPr lang="ko-KR" altLang="en-US"/>
              <a:t>차원 </a:t>
            </a:r>
            <a:r>
              <a:rPr lang="en-US" altLang="ko-KR"/>
              <a:t>representation vector</a:t>
            </a:r>
          </a:p>
          <a:p>
            <a:r>
              <a:rPr lang="en-US" altLang="ko-KR"/>
              <a:t>[9, 100x100x3] -&gt; [10, 100x100x3]</a:t>
            </a:r>
          </a:p>
          <a:p>
            <a:endParaRPr lang="en-US" altLang="ko-KR"/>
          </a:p>
          <a:p>
            <a:r>
              <a:rPr lang="en-US" altLang="ko-KR"/>
              <a:t>4. position</a:t>
            </a:r>
            <a:r>
              <a:rPr lang="ko-KR" altLang="en-US"/>
              <a:t> </a:t>
            </a:r>
            <a:r>
              <a:rPr lang="en-US" altLang="ko-KR"/>
              <a:t>embedding : patch vector + position vector</a:t>
            </a:r>
          </a:p>
          <a:p>
            <a:r>
              <a:rPr lang="en-US" altLang="ko-KR"/>
              <a:t>Class token</a:t>
            </a:r>
            <a:r>
              <a:rPr lang="ko-KR" altLang="en-US"/>
              <a:t>에는 </a:t>
            </a:r>
            <a:r>
              <a:rPr lang="en-US" altLang="ko-KR"/>
              <a:t>position vector(0) </a:t>
            </a:r>
            <a:r>
              <a:rPr lang="ko-KR" altLang="en-US"/>
              <a:t>더함</a:t>
            </a:r>
            <a:endParaRPr lang="en-US" altLang="ko-KR"/>
          </a:p>
          <a:p>
            <a:r>
              <a:rPr lang="en-US" altLang="ko-KR"/>
              <a:t>[10, 100x100x3] -&gt; [10, 100x100x3]</a:t>
            </a:r>
          </a:p>
          <a:p>
            <a:endParaRPr lang="en-US" altLang="ko-KR"/>
          </a:p>
          <a:p>
            <a:r>
              <a:rPr lang="en-US" altLang="ko-KR"/>
              <a:t>-&gt; [Transformer Encoder] </a:t>
            </a:r>
            <a:r>
              <a:rPr lang="ko-KR" altLang="en-US"/>
              <a:t>진입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5A1CA9-043C-0164-BCF1-050FED48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64" y="792557"/>
            <a:ext cx="5117432" cy="1436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1C90FC-07C2-F708-D494-86F0A8A3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358" y="3460147"/>
            <a:ext cx="6526630" cy="339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1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811DAF-45D0-B754-E9FC-91F25987EE71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[Transformer Encoder]</a:t>
            </a:r>
          </a:p>
          <a:p>
            <a:r>
              <a:rPr lang="en-US" altLang="ko-KR" b="1"/>
              <a:t>Input : [10, 100x100x3]</a:t>
            </a:r>
          </a:p>
          <a:p>
            <a:endParaRPr lang="en-US" altLang="ko-KR"/>
          </a:p>
          <a:p>
            <a:r>
              <a:rPr lang="en-US" altLang="ko-KR"/>
              <a:t> 5. Layer</a:t>
            </a:r>
            <a:r>
              <a:rPr lang="ko-KR" altLang="en-US"/>
              <a:t> </a:t>
            </a:r>
            <a:r>
              <a:rPr lang="en-US" altLang="ko-KR"/>
              <a:t>Normalization</a:t>
            </a:r>
          </a:p>
          <a:p>
            <a:r>
              <a:rPr lang="en-US" altLang="ko-KR"/>
              <a:t>[10, 100x100x3] -&gt; [10, 100x100x3]</a:t>
            </a:r>
          </a:p>
          <a:p>
            <a:endParaRPr lang="en-US" altLang="ko-KR"/>
          </a:p>
          <a:p>
            <a:r>
              <a:rPr lang="en-US" altLang="ko-KR"/>
              <a:t> 6. MSA(Multi-head self attention) -&gt; </a:t>
            </a:r>
            <a:r>
              <a:rPr lang="ko-KR" altLang="en-US"/>
              <a:t>모든 </a:t>
            </a:r>
            <a:r>
              <a:rPr lang="en-US" altLang="ko-KR"/>
              <a:t>attention </a:t>
            </a:r>
            <a:r>
              <a:rPr lang="ko-KR" altLang="en-US"/>
              <a:t>결과 </a:t>
            </a:r>
            <a:r>
              <a:rPr lang="en-US" altLang="ko-KR"/>
              <a:t>axis=1 concat</a:t>
            </a:r>
          </a:p>
          <a:p>
            <a:r>
              <a:rPr lang="en-US" altLang="ko-KR"/>
              <a:t>Num_heads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attention</a:t>
            </a:r>
            <a:r>
              <a:rPr lang="ko-KR" altLang="en-US"/>
              <a:t> 횟수</a:t>
            </a:r>
            <a:endParaRPr lang="en-US" altLang="ko-KR"/>
          </a:p>
          <a:p>
            <a:r>
              <a:rPr lang="en-US" altLang="ko-KR"/>
              <a:t>Attention : </a:t>
            </a:r>
            <a:r>
              <a:rPr lang="ko-KR" altLang="en-US"/>
              <a:t>각 </a:t>
            </a:r>
            <a:r>
              <a:rPr lang="en-US" altLang="ko-KR"/>
              <a:t>patch</a:t>
            </a:r>
            <a:r>
              <a:rPr lang="ko-KR" altLang="en-US"/>
              <a:t>가 다른 </a:t>
            </a:r>
            <a:r>
              <a:rPr lang="en-US" altLang="ko-KR"/>
              <a:t>patch</a:t>
            </a:r>
            <a:r>
              <a:rPr lang="ko-KR" altLang="en-US"/>
              <a:t>와 가지는 연관성 비율을 토대로 자신을 업데이트</a:t>
            </a:r>
            <a:endParaRPr lang="en-US" altLang="ko-KR"/>
          </a:p>
          <a:p>
            <a:r>
              <a:rPr lang="en-US" altLang="ko-KR"/>
              <a:t>Attention1</a:t>
            </a:r>
            <a:r>
              <a:rPr lang="ko-KR" altLang="en-US"/>
              <a:t>회 </a:t>
            </a:r>
            <a:r>
              <a:rPr lang="en-US" altLang="ko-KR"/>
              <a:t>: </a:t>
            </a:r>
            <a:r>
              <a:rPr lang="ko-KR" altLang="en-US"/>
              <a:t>각 </a:t>
            </a:r>
            <a:r>
              <a:rPr lang="en-US" altLang="ko-KR"/>
              <a:t>patch</a:t>
            </a:r>
            <a:r>
              <a:rPr lang="ko-KR" altLang="en-US"/>
              <a:t>마다 </a:t>
            </a:r>
            <a:r>
              <a:rPr lang="en-US" altLang="ko-KR"/>
              <a:t>[1,100x100x3/num_heads]</a:t>
            </a:r>
            <a:r>
              <a:rPr lang="ko-KR" altLang="en-US"/>
              <a:t>의 </a:t>
            </a:r>
            <a:r>
              <a:rPr lang="en-US" altLang="ko-KR"/>
              <a:t>Q, K, V =&gt; Q,</a:t>
            </a:r>
            <a:r>
              <a:rPr lang="ko-KR" altLang="en-US"/>
              <a:t> </a:t>
            </a:r>
            <a:r>
              <a:rPr lang="en-US" altLang="ko-KR"/>
              <a:t>K,</a:t>
            </a:r>
            <a:r>
              <a:rPr lang="ko-KR" altLang="en-US"/>
              <a:t> </a:t>
            </a:r>
            <a:r>
              <a:rPr lang="en-US" altLang="ko-KR"/>
              <a:t>V</a:t>
            </a:r>
            <a:r>
              <a:rPr lang="ko-KR" altLang="en-US"/>
              <a:t> 가 각각 </a:t>
            </a:r>
            <a:r>
              <a:rPr lang="en-US" altLang="ko-KR"/>
              <a:t>[10,1,100x100x3/num_heads]</a:t>
            </a:r>
          </a:p>
          <a:p>
            <a:r>
              <a:rPr lang="en-US" altLang="ko-KR"/>
              <a:t>		 [10, 100x100x3] -&gt; [10, 100x100x3/num_heads] </a:t>
            </a:r>
          </a:p>
          <a:p>
            <a:r>
              <a:rPr lang="en-US" altLang="ko-KR"/>
              <a:t>[10, 100x100x3] -&gt; num_heads *[10, 100x100x3/num_heads] -&gt; [10, 100x100x3]</a:t>
            </a:r>
          </a:p>
          <a:p>
            <a:endParaRPr lang="en-US" altLang="ko-KR"/>
          </a:p>
          <a:p>
            <a:r>
              <a:rPr lang="en-US" altLang="ko-KR" b="1"/>
              <a:t>7. Residual Connection : input(MSA</a:t>
            </a:r>
            <a:r>
              <a:rPr lang="ko-KR" altLang="en-US" b="1"/>
              <a:t>전</a:t>
            </a:r>
            <a:r>
              <a:rPr lang="en-US" altLang="ko-KR" b="1"/>
              <a:t>) + 6</a:t>
            </a:r>
            <a:r>
              <a:rPr lang="ko-KR" altLang="en-US" b="1"/>
              <a:t>결과</a:t>
            </a:r>
            <a:r>
              <a:rPr lang="en-US" altLang="ko-KR" b="1"/>
              <a:t>(MSA</a:t>
            </a:r>
            <a:r>
              <a:rPr lang="ko-KR" altLang="en-US" b="1"/>
              <a:t>후</a:t>
            </a:r>
            <a:r>
              <a:rPr lang="en-US" altLang="ko-KR" b="1"/>
              <a:t>)</a:t>
            </a:r>
          </a:p>
          <a:p>
            <a:r>
              <a:rPr lang="en-US" altLang="ko-KR" b="1"/>
              <a:t>[10, 100x100x3] -&gt; [10, 100x100x3]</a:t>
            </a:r>
          </a:p>
          <a:p>
            <a:endParaRPr lang="en-US" altLang="ko-KR"/>
          </a:p>
          <a:p>
            <a:r>
              <a:rPr lang="en-US" altLang="ko-KR"/>
              <a:t>8. Layer</a:t>
            </a:r>
            <a:r>
              <a:rPr lang="ko-KR" altLang="en-US"/>
              <a:t> </a:t>
            </a:r>
            <a:r>
              <a:rPr lang="en-US" altLang="ko-KR"/>
              <a:t>Normalization</a:t>
            </a:r>
          </a:p>
          <a:p>
            <a:r>
              <a:rPr lang="en-US" altLang="ko-KR"/>
              <a:t>[10, 100x100x3] -&gt; [10, 100x100x3]</a:t>
            </a:r>
          </a:p>
          <a:p>
            <a:endParaRPr lang="en-US" altLang="ko-KR"/>
          </a:p>
          <a:p>
            <a:r>
              <a:rPr lang="en-US" altLang="ko-KR"/>
              <a:t>9. MLP : 2</a:t>
            </a:r>
            <a:r>
              <a:rPr lang="ko-KR" altLang="en-US"/>
              <a:t>개 </a:t>
            </a:r>
            <a:r>
              <a:rPr lang="en-US" altLang="ko-KR"/>
              <a:t>Linear Layer(1</a:t>
            </a:r>
            <a:r>
              <a:rPr lang="ko-KR" altLang="en-US"/>
              <a:t>번 </a:t>
            </a:r>
            <a:r>
              <a:rPr lang="en-US" altLang="ko-KR"/>
              <a:t>embedding size </a:t>
            </a:r>
            <a:r>
              <a:rPr lang="ko-KR" altLang="en-US"/>
              <a:t>확장 후 다시 원래로 회복</a:t>
            </a:r>
            <a:r>
              <a:rPr lang="en-US" altLang="ko-KR"/>
              <a:t>)</a:t>
            </a:r>
          </a:p>
          <a:p>
            <a:r>
              <a:rPr lang="en-US" altLang="ko-KR"/>
              <a:t>[10, 100x100x3] -&gt; [10, 100x100x3</a:t>
            </a:r>
            <a:r>
              <a:rPr lang="ko-KR" altLang="en-US"/>
              <a:t>보다 큰 수</a:t>
            </a:r>
            <a:r>
              <a:rPr lang="en-US" altLang="ko-KR"/>
              <a:t>] -&gt; [10, 100x100x3] </a:t>
            </a:r>
          </a:p>
          <a:p>
            <a:endParaRPr lang="en-US" altLang="ko-KR"/>
          </a:p>
          <a:p>
            <a:r>
              <a:rPr lang="en-US" altLang="ko-KR" b="1"/>
              <a:t>10. Residual Connection : 7</a:t>
            </a:r>
            <a:r>
              <a:rPr lang="ko-KR" altLang="en-US" b="1"/>
              <a:t>결과</a:t>
            </a:r>
            <a:r>
              <a:rPr lang="en-US" altLang="ko-KR" b="1"/>
              <a:t>(MLP</a:t>
            </a:r>
            <a:r>
              <a:rPr lang="ko-KR" altLang="en-US" b="1"/>
              <a:t>전</a:t>
            </a:r>
            <a:r>
              <a:rPr lang="en-US" altLang="ko-KR" b="1"/>
              <a:t>) + 9</a:t>
            </a:r>
            <a:r>
              <a:rPr lang="ko-KR" altLang="en-US" b="1"/>
              <a:t>결과</a:t>
            </a:r>
            <a:r>
              <a:rPr lang="en-US" altLang="ko-KR" b="1"/>
              <a:t>(MLP</a:t>
            </a:r>
            <a:r>
              <a:rPr lang="ko-KR" altLang="en-US" b="1"/>
              <a:t>후</a:t>
            </a:r>
            <a:r>
              <a:rPr lang="en-US" altLang="ko-KR" b="1"/>
              <a:t>)</a:t>
            </a:r>
          </a:p>
          <a:p>
            <a:r>
              <a:rPr lang="en-US" altLang="ko-KR" b="1"/>
              <a:t>[10, 100x100x3] -&gt; [10, 100x100x3]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A1E31F-3EEB-4051-8BCA-A5CCFD75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400" y="3429000"/>
            <a:ext cx="5121084" cy="15088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10571C-5C86-FCC4-33DF-FB0913F58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3"/>
          <a:stretch/>
        </p:blipFill>
        <p:spPr>
          <a:xfrm>
            <a:off x="7850864" y="4971118"/>
            <a:ext cx="3763620" cy="18868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5B71B1-5DD3-5BEB-E33B-8C4C7FC00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64" y="117693"/>
            <a:ext cx="3959579" cy="20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5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811DAF-45D0-B754-E9FC-91F25987EE71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[Classifier]</a:t>
            </a:r>
          </a:p>
          <a:p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[10, 100x100x3]</a:t>
            </a:r>
          </a:p>
          <a:p>
            <a:endParaRPr lang="en-US" altLang="ko-KR"/>
          </a:p>
          <a:p>
            <a:r>
              <a:rPr lang="en-US" altLang="ko-KR"/>
              <a:t> 11. MLP head : class token vector</a:t>
            </a:r>
            <a:r>
              <a:rPr lang="ko-KR" altLang="en-US"/>
              <a:t>만 </a:t>
            </a:r>
            <a:r>
              <a:rPr lang="en-US" altLang="ko-KR"/>
              <a:t>MLP input</a:t>
            </a:r>
            <a:r>
              <a:rPr lang="ko-KR" altLang="en-US"/>
              <a:t>으로 넣어서 </a:t>
            </a:r>
            <a:r>
              <a:rPr lang="en-US" altLang="ko-KR"/>
              <a:t>classification</a:t>
            </a:r>
          </a:p>
          <a:p>
            <a:r>
              <a:rPr lang="en-US" altLang="ko-KR"/>
              <a:t>Fine</a:t>
            </a:r>
            <a:r>
              <a:rPr lang="ko-KR" altLang="en-US"/>
              <a:t> </a:t>
            </a:r>
            <a:r>
              <a:rPr lang="en-US" altLang="ko-KR"/>
              <a:t>tuning</a:t>
            </a:r>
            <a:r>
              <a:rPr lang="ko-KR" altLang="en-US"/>
              <a:t>할 때 이부분만 바꿔서 </a:t>
            </a:r>
            <a:r>
              <a:rPr lang="en-US" altLang="ko-KR"/>
              <a:t>0</a:t>
            </a:r>
            <a:r>
              <a:rPr lang="ko-KR" altLang="en-US"/>
              <a:t>으로 초기화된 </a:t>
            </a:r>
            <a:r>
              <a:rPr lang="en-US" altLang="ko-KR"/>
              <a:t>MLP</a:t>
            </a:r>
            <a:r>
              <a:rPr lang="ko-KR" altLang="en-US"/>
              <a:t>추가 가능</a:t>
            </a:r>
            <a:endParaRPr lang="en-US" altLang="ko-KR"/>
          </a:p>
          <a:p>
            <a:r>
              <a:rPr lang="en-US" altLang="ko-KR"/>
              <a:t>[1, 100x100x3] -&gt; [10, n_class]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EC3191-D006-6FBD-AE3E-D91F0AEC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12" y="2708642"/>
            <a:ext cx="6526630" cy="339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1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FC3BF8-4B06-DB7C-BDFE-A4404E964BBD}"/>
              </a:ext>
            </a:extLst>
          </p:cNvPr>
          <p:cNvSpPr txBox="1"/>
          <p:nvPr/>
        </p:nvSpPr>
        <p:spPr>
          <a:xfrm>
            <a:off x="513349" y="328679"/>
            <a:ext cx="112936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단점 </a:t>
            </a:r>
            <a:r>
              <a:rPr lang="en-US" altLang="ko-KR"/>
              <a:t>: </a:t>
            </a:r>
            <a:r>
              <a:rPr lang="ko-KR" altLang="en-US"/>
              <a:t>충분한 데이터셋으로</a:t>
            </a:r>
            <a:r>
              <a:rPr lang="en-US" altLang="ko-KR"/>
              <a:t> pretrain</a:t>
            </a:r>
            <a:r>
              <a:rPr lang="ko-KR" altLang="en-US"/>
              <a:t>하고 </a:t>
            </a:r>
            <a:r>
              <a:rPr lang="en-US" altLang="ko-KR"/>
              <a:t>target domain</a:t>
            </a:r>
            <a:r>
              <a:rPr lang="ko-KR" altLang="en-US"/>
              <a:t>에 제대로 </a:t>
            </a:r>
            <a:r>
              <a:rPr lang="en-US" altLang="ko-KR"/>
              <a:t>fine-tuning</a:t>
            </a:r>
            <a:r>
              <a:rPr lang="ko-KR" altLang="en-US"/>
              <a:t>해야 성능을 제대로 발휘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CNN </a:t>
            </a:r>
            <a:r>
              <a:rPr lang="ko-KR" altLang="en-US"/>
              <a:t>한계 </a:t>
            </a:r>
            <a:r>
              <a:rPr lang="en-US" altLang="ko-KR"/>
              <a:t>: </a:t>
            </a:r>
            <a:r>
              <a:rPr lang="ko-KR" altLang="en-US"/>
              <a:t>고해상도일시 계산 효율성 떨어지고 난이도 증가</a:t>
            </a:r>
            <a:r>
              <a:rPr lang="en-US" altLang="ko-KR"/>
              <a:t>, </a:t>
            </a:r>
            <a:r>
              <a:rPr lang="ko-KR" altLang="en-US"/>
              <a:t>전체적인 맥락을 파악하기 어려움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/>
              <a:t>ViT</a:t>
            </a:r>
            <a:r>
              <a:rPr lang="ko-KR" altLang="en-US"/>
              <a:t>에서 전체 </a:t>
            </a:r>
            <a:r>
              <a:rPr lang="en-US" altLang="ko-KR"/>
              <a:t>patch</a:t>
            </a:r>
            <a:r>
              <a:rPr lang="ko-KR" altLang="en-US"/>
              <a:t>끼리 </a:t>
            </a:r>
            <a:r>
              <a:rPr lang="en-US" altLang="ko-KR"/>
              <a:t>attention</a:t>
            </a:r>
            <a:r>
              <a:rPr lang="ko-KR" altLang="en-US"/>
              <a:t>수행하면서 전체적인 맥락 파악할 수 있음</a:t>
            </a:r>
            <a:endParaRPr lang="en-US" altLang="ko-KR"/>
          </a:p>
          <a:p>
            <a:r>
              <a:rPr lang="en-US" altLang="ko-KR"/>
              <a:t>	(lacal</a:t>
            </a:r>
            <a:r>
              <a:rPr lang="ko-KR" altLang="en-US"/>
              <a:t>정보가 더 많은 떈 </a:t>
            </a:r>
            <a:r>
              <a:rPr lang="en-US" altLang="ko-KR"/>
              <a:t>CNN, global</a:t>
            </a:r>
            <a:r>
              <a:rPr lang="ko-KR" altLang="en-US"/>
              <a:t>한 데이터 필요할 땐 </a:t>
            </a:r>
            <a:r>
              <a:rPr lang="en-US" altLang="ko-KR"/>
              <a:t>ViT, but </a:t>
            </a:r>
            <a:r>
              <a:rPr lang="ko-KR" altLang="en-US"/>
              <a:t>매우 큰 데이처셋으로 </a:t>
            </a:r>
            <a:r>
              <a:rPr lang="en-US" altLang="ko-KR"/>
              <a:t>pretraining</a:t>
            </a:r>
            <a:r>
              <a:rPr lang="ko-KR" altLang="en-US"/>
              <a:t>하면 디테일까지 학습가능</a:t>
            </a:r>
            <a:r>
              <a:rPr lang="en-US" altLang="ko-KR"/>
              <a:t>)</a:t>
            </a:r>
          </a:p>
          <a:p>
            <a:r>
              <a:rPr lang="en-US" altLang="ko-KR"/>
              <a:t>	=&gt; </a:t>
            </a:r>
            <a:r>
              <a:rPr lang="ko-KR" altLang="en-US"/>
              <a:t>처음에 </a:t>
            </a:r>
            <a:r>
              <a:rPr lang="en-US" altLang="ko-KR"/>
              <a:t>CNN</a:t>
            </a:r>
            <a:r>
              <a:rPr lang="ko-KR" altLang="en-US"/>
              <a:t>하고 ㅡ결과를 </a:t>
            </a:r>
            <a:r>
              <a:rPr lang="en-US" altLang="ko-KR"/>
              <a:t>transforme</a:t>
            </a:r>
            <a:r>
              <a:rPr lang="ko-KR" altLang="en-US"/>
              <a:t>에 넣어서 </a:t>
            </a:r>
            <a:r>
              <a:rPr lang="en-US" altLang="ko-KR"/>
              <a:t>hybrid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/>
              <a:t>CNN</a:t>
            </a:r>
            <a:r>
              <a:rPr lang="ko-KR" altLang="en-US"/>
              <a:t>보다 연산량 적음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/>
              <a:t>Inductive bias</a:t>
            </a:r>
            <a:r>
              <a:rPr lang="ko-KR" altLang="en-US"/>
              <a:t>가 부족해서 </a:t>
            </a:r>
            <a:r>
              <a:rPr lang="en-US" altLang="ko-KR"/>
              <a:t>CNN</a:t>
            </a:r>
            <a:r>
              <a:rPr lang="ko-KR" altLang="en-US"/>
              <a:t>보다 더 많은 데이터 필요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/>
          </a:p>
          <a:p>
            <a:r>
              <a:rPr lang="en-US" altLang="ko-KR"/>
              <a:t>Transformer MLP</a:t>
            </a:r>
            <a:r>
              <a:rPr lang="ko-KR" altLang="en-US"/>
              <a:t>에서 마지막에 </a:t>
            </a:r>
            <a:r>
              <a:rPr lang="en-US" altLang="ko-KR"/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43788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511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Vision Transformer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</dc:title>
  <dc:creator>지후 박</dc:creator>
  <cp:lastModifiedBy>지후 박</cp:lastModifiedBy>
  <cp:revision>7</cp:revision>
  <dcterms:created xsi:type="dcterms:W3CDTF">2024-03-31T09:07:30Z</dcterms:created>
  <dcterms:modified xsi:type="dcterms:W3CDTF">2024-03-31T12:00:05Z</dcterms:modified>
</cp:coreProperties>
</file>