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3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804542" y="-1245824"/>
            <a:ext cx="9950245" cy="978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Train : RAsampler</a:t>
            </a:r>
          </a:p>
          <a:p>
            <a:r>
              <a:rPr lang="en-US" altLang="ko-KR"/>
              <a:t>L</a:t>
            </a:r>
            <a:r>
              <a:rPr lang="ko-KR" altLang="en-US"/>
              <a:t>r layer_decay=0.55</a:t>
            </a:r>
          </a:p>
          <a:p>
            <a:r>
              <a:rPr lang="en-US" altLang="ko-KR"/>
              <a:t>B</a:t>
            </a:r>
            <a:r>
              <a:rPr lang="ko-KR" altLang="en-US"/>
              <a:t>ase lr = 1e-3,  </a:t>
            </a:r>
          </a:p>
          <a:p>
            <a:r>
              <a:rPr lang="en-US" altLang="ko-KR"/>
              <a:t>A</a:t>
            </a:r>
            <a:r>
              <a:rPr lang="ko-KR" altLang="en-US"/>
              <a:t>bsolute_lr = base_lr * total_batch_size / 256</a:t>
            </a:r>
          </a:p>
          <a:p>
            <a:r>
              <a:rPr lang="en-US" altLang="ko-KR"/>
              <a:t>Train transform : randomaug 6</a:t>
            </a:r>
          </a:p>
          <a:p>
            <a:r>
              <a:rPr lang="ko-KR" altLang="en-US"/>
              <a:t>test/val transform : resize(224보다 크면 그대로), centercrop(</a:t>
            </a:r>
            <a:r>
              <a:rPr lang="en-US" altLang="ko-KR"/>
              <a:t>input_size</a:t>
            </a:r>
            <a:r>
              <a:rPr lang="ko-KR" altLang="en-US"/>
              <a:t>), normalize(train과 같게)</a:t>
            </a:r>
          </a:p>
          <a:p>
            <a:r>
              <a:rPr lang="ko-KR" altLang="en-US"/>
              <a:t>25% random erase</a:t>
            </a:r>
            <a:endParaRPr lang="en-US" altLang="ko-KR"/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>
                <a:effectLst/>
                <a:latin typeface="+mn-ea"/>
              </a:rPr>
              <a:t>--output_dir %SAVE_DIR% ^</a:t>
            </a:r>
          </a:p>
          <a:p>
            <a:r>
              <a:rPr lang="en-US" altLang="ko-KR" b="0">
                <a:effectLst/>
                <a:latin typeface="+mn-ea"/>
              </a:rPr>
              <a:t>--log_dir %SAVE_DIR% ^</a:t>
            </a:r>
          </a:p>
          <a:p>
            <a:r>
              <a:rPr lang="en-US" altLang="ko-KR" b="0">
                <a:effectLst/>
                <a:latin typeface="+mn-ea"/>
              </a:rPr>
              <a:t>--batch_size 8 ^</a:t>
            </a:r>
          </a:p>
          <a:p>
            <a:r>
              <a:rPr lang="en-US" altLang="ko-KR" b="0">
                <a:effectLst/>
                <a:latin typeface="+mn-ea"/>
              </a:rPr>
              <a:t>--accum_iter 4 ^</a:t>
            </a:r>
          </a:p>
          <a:p>
            <a:r>
              <a:rPr lang="en-US" altLang="ko-KR" b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>
                <a:effectLst/>
                <a:latin typeface="+mn-ea"/>
              </a:rPr>
              <a:t>--checkpoint_type "smp_encoder" ^</a:t>
            </a:r>
          </a:p>
          <a:p>
            <a:r>
              <a:rPr lang="en-US" altLang="ko-KR" b="0">
                <a:effectLst/>
                <a:latin typeface="+mn-ea"/>
              </a:rPr>
              <a:t>--epochs 75 ^</a:t>
            </a:r>
          </a:p>
          <a:p>
            <a:r>
              <a:rPr lang="en-US" altLang="ko-KR" b="0">
                <a:effectLst/>
                <a:latin typeface="+mn-ea"/>
              </a:rPr>
              <a:t>--input_size 1000 ^</a:t>
            </a:r>
          </a:p>
          <a:p>
            <a:r>
              <a:rPr lang="en-US" altLang="ko-KR" b="0">
                <a:effectLst/>
                <a:latin typeface="+mn-ea"/>
              </a:rPr>
              <a:t>--blr 2.5e-4 --weight_decay 0.05 ^</a:t>
            </a:r>
          </a:p>
          <a:p>
            <a:r>
              <a:rPr lang="en-US" altLang="ko-KR" b="0">
                <a:effectLst/>
                <a:latin typeface="+mn-ea"/>
              </a:rPr>
              <a:t>--model "densenet121" ^</a:t>
            </a:r>
          </a:p>
          <a:p>
            <a:r>
              <a:rPr lang="en-US" altLang="ko-KR" b="0">
                <a:effectLst/>
                <a:latin typeface="+mn-ea"/>
              </a:rPr>
              <a:t>--warmup_epochs 5 ^</a:t>
            </a:r>
          </a:p>
          <a:p>
            <a:r>
              <a:rPr lang="en-US" altLang="ko-KR" b="0">
                <a:effectLst/>
                <a:latin typeface="+mn-ea"/>
              </a:rPr>
              <a:t>--drop_path 0 --mixup 0 --cutmix 0 --reprob 0 --vit_dropout_rate 0 ^</a:t>
            </a:r>
          </a:p>
          <a:p>
            <a:r>
              <a:rPr lang="en-US" altLang="ko-KR" b="0">
                <a:effectLst/>
                <a:latin typeface="+mn-ea"/>
              </a:rPr>
              <a:t>--data_path %DATASET_DIR% ^</a:t>
            </a:r>
          </a:p>
          <a:p>
            <a:r>
              <a:rPr lang="en-US" altLang="ko-KR" b="0">
                <a:effectLst/>
                <a:latin typeface="+mn-ea"/>
              </a:rPr>
              <a:t>--num_workers 2 ^</a:t>
            </a:r>
          </a:p>
          <a:p>
            <a:r>
              <a:rPr lang="en-US" altLang="ko-KR" b="0">
                <a:effectLst/>
                <a:latin typeface="+mn-ea"/>
              </a:rPr>
              <a:t>--nb_classes 2 ^</a:t>
            </a:r>
          </a:p>
          <a:p>
            <a:r>
              <a:rPr lang="en-US" altLang="ko-KR" b="0">
                <a:effectLst/>
                <a:latin typeface="+mn-ea"/>
              </a:rPr>
              <a:t>--eval_interval 10 ^</a:t>
            </a:r>
          </a:p>
          <a:p>
            <a:r>
              <a:rPr lang="en-US" altLang="ko-KR" b="0">
                <a:effectLst/>
                <a:latin typeface="+mn-ea"/>
              </a:rPr>
              <a:t>--min_lr 1e-5 ^</a:t>
            </a:r>
          </a:p>
          <a:p>
            <a:r>
              <a:rPr lang="en-US" altLang="ko-KR" b="0">
                <a:effectLst/>
                <a:latin typeface="+mn-ea"/>
              </a:rPr>
              <a:t>--build_timm_transform ^</a:t>
            </a:r>
          </a:p>
          <a:p>
            <a:r>
              <a:rPr lang="en-US" altLang="ko-KR" b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>
                <a:effectLst/>
                <a:latin typeface="+mn-ea"/>
              </a:rPr>
              <a:t>--repeated_aug</a:t>
            </a: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</cp:revision>
  <dcterms:created xsi:type="dcterms:W3CDTF">2024-04-15T01:03:50Z</dcterms:created>
  <dcterms:modified xsi:type="dcterms:W3CDTF">2024-04-15T01:03:59Z</dcterms:modified>
</cp:coreProperties>
</file>