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0DBBD-9A01-647B-43C2-C8D89EBF0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20ADE9-6F5F-A9DE-4B3A-5C44FBB9B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C9748-E1E5-3EDF-C4D4-B11DD8CB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3EF59-BCAE-1CD5-8464-861FD5C8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429DD-729A-CD54-3790-3C3B15CF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0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A326-9DD3-ED29-9BDD-2C7C50B3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7122A-584E-21B5-648E-5CC9B0D13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96639-387A-EA67-36B1-73079881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0A527-1879-10E4-3DA1-10CB6092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B31A7-399E-4E97-73C2-BD81386A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2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1B39EE-0DE3-CD30-9E56-000208C8D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668A1-A06F-91CB-3593-8EE5FE312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CED2A-2772-7E09-2401-E48685CF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AA115-1CD6-44AA-463D-8BEFCEAD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DC3A0-45F5-E88A-BC7E-B48F4359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A2F1A-8FDF-D01F-B6CD-5597A997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C9BB7-AA2D-2264-C9F4-1DFB11AC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0A1E0-53CE-2D07-2839-7268CC0B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70C1A-0530-8544-E2E3-8AB132ED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46FA4-32F7-9149-AACB-82ACF182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9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2980C-51FB-9DF7-E4E3-5B30A13F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C260A-6130-0C09-90CE-5DBFE56C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9B694-A206-088D-5C9C-928F014E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19B14-3B48-D409-BC81-D5F6046C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CCA33-D2DC-94CC-1369-C8B84085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22298-D6E0-B9F6-BD24-2BDB8BB9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94FD7-FB73-CC68-F6FF-A61913CAA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6E91C1-6866-59D0-9331-5445DBA39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9DBC8-EC80-E9CB-028E-E233C1F0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06F44-B83C-5510-27FB-10114169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BF845-2235-535B-C5C4-C6AECD12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6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38C2-8A85-6D95-A4B4-2C5254B4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0F41F-80D6-F7C6-FB65-175E497E6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C24F5-DFF4-A271-7960-6DBA5AB8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8AD73B-4875-01B7-6F39-EE21AE016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B0F845-F91D-CC2E-0299-B897C1BAF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C04ED5-8595-BEBC-72D9-B1D99A80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310D4-156C-05BD-D313-7EE178B4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BB2A3B-37DD-4FC1-CE83-3A4C2FA5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4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39DBA-F048-50AD-6A1C-33BDA9E7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42AF6E-E3AC-1416-5EB3-1051C394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4E8EAF-E698-A5E3-820A-A7099965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B4ABB1-CFA5-C32C-1457-BBE11B8C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2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9D6183-A92D-6972-11B5-A8E84124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44D98D-A10B-EEF6-B738-716907E0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95C59-4712-130E-9B64-239A4BA5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4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8E45-2162-2A2A-5DAD-6B07D09F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434CB-BBE0-9CBE-3EF2-B5060B32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8286D-6C74-7C80-F8C4-92E181359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98A68-5686-7EB7-1381-55CC13AE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0E33DD-8C46-CCA2-8AE4-5B0F0119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F1D81-2915-3438-FD73-0E979B13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6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90979-64C7-0BEA-DF09-B737204C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A1078A-768D-9E75-5DDB-1D58FFBF1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0787A-DF64-D2B2-40B8-A030D602C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5CD21-BCB9-5BB6-43AD-AF174443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91C92-954A-1389-6208-05531980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D71BD-435B-DBA8-92C1-CA2CEC5B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3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5A5B07-F7F9-5EBA-0373-BA0E6B52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9EB14-F72C-43FF-B9CB-A39F1F0F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9663E-4150-F2CE-5308-703A37CF5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59D8-6C32-4E33-8858-093B19C1142C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40126-CCFF-4A72-0B96-1DB35A6C9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C395C-68C1-639F-088F-7DE525C10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0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21A1-1DC1-F506-5C9A-F9C1228B3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CNN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C4C95-C837-C0DA-42DD-DC6419304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2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1161C2-24A8-1646-B255-BA3F3EA714B7}"/>
              </a:ext>
            </a:extLst>
          </p:cNvPr>
          <p:cNvSpPr txBox="1"/>
          <p:nvPr/>
        </p:nvSpPr>
        <p:spPr>
          <a:xfrm>
            <a:off x="162233" y="24580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CNN</a:t>
            </a:r>
            <a:r>
              <a:rPr lang="ko-KR" altLang="en-US"/>
              <a:t>원리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096DD-6A44-9DC6-63E3-6DF1B447141E}"/>
              </a:ext>
            </a:extLst>
          </p:cNvPr>
          <p:cNvSpPr txBox="1"/>
          <p:nvPr/>
        </p:nvSpPr>
        <p:spPr>
          <a:xfrm>
            <a:off x="373981" y="845796"/>
            <a:ext cx="114440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차원인 이미지를 </a:t>
            </a:r>
            <a:r>
              <a:rPr lang="en-US" altLang="ko-KR"/>
              <a:t>1</a:t>
            </a:r>
            <a:r>
              <a:rPr lang="ko-KR" altLang="en-US"/>
              <a:t>차원 </a:t>
            </a:r>
            <a:r>
              <a:rPr lang="en-US" altLang="ko-KR"/>
              <a:t>tensor</a:t>
            </a:r>
            <a:r>
              <a:rPr lang="ko-KR" altLang="en-US"/>
              <a:t>로 변환해서 학습시키면</a:t>
            </a:r>
            <a:r>
              <a:rPr lang="en-US" altLang="ko-KR" sz="1200"/>
              <a:t>[</a:t>
            </a:r>
            <a:r>
              <a:rPr lang="ko-KR" altLang="en-US" sz="1200"/>
              <a:t>그림</a:t>
            </a:r>
            <a:r>
              <a:rPr lang="en-US" altLang="ko-KR" sz="1200"/>
              <a:t>1]</a:t>
            </a:r>
            <a:r>
              <a:rPr lang="ko-KR" altLang="en-US" sz="1200"/>
              <a:t> </a:t>
            </a:r>
            <a:r>
              <a:rPr lang="ko-KR" altLang="en-US"/>
              <a:t>이미지의 </a:t>
            </a:r>
            <a:r>
              <a:rPr lang="en-US" altLang="ko-KR"/>
              <a:t>spatial structure </a:t>
            </a:r>
            <a:r>
              <a:rPr lang="ko-KR" altLang="en-US"/>
              <a:t>정보가 유실됨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/>
              <a:t>공간 구조 정보를 보존한 채로 학습시키자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/>
              <a:t>(</a:t>
            </a:r>
            <a:r>
              <a:rPr lang="ko-KR" altLang="en-US"/>
              <a:t>높이</a:t>
            </a:r>
            <a:r>
              <a:rPr lang="en-US" altLang="ko-KR"/>
              <a:t>, </a:t>
            </a:r>
            <a:r>
              <a:rPr lang="ko-KR" altLang="en-US"/>
              <a:t>너비</a:t>
            </a:r>
            <a:r>
              <a:rPr lang="en-US" altLang="ko-KR"/>
              <a:t>, </a:t>
            </a:r>
            <a:r>
              <a:rPr lang="ko-KR" altLang="en-US"/>
              <a:t>채널</a:t>
            </a:r>
            <a:r>
              <a:rPr lang="en-US" altLang="ko-KR"/>
              <a:t>/</a:t>
            </a:r>
            <a:r>
              <a:rPr lang="ko-KR" altLang="en-US"/>
              <a:t>깊이</a:t>
            </a:r>
            <a:r>
              <a:rPr lang="en-US" altLang="ko-KR"/>
              <a:t>) tensor</a:t>
            </a:r>
            <a:r>
              <a:rPr lang="ko-KR" altLang="en-US"/>
              <a:t>로 학습시키자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이미지의 특징을 어떻게 추출할까</a:t>
            </a:r>
            <a:r>
              <a:rPr lang="en-US" altLang="ko-KR"/>
              <a:t>? : </a:t>
            </a:r>
            <a:r>
              <a:rPr lang="ko-KR" altLang="en-US"/>
              <a:t>공간상 거리가 가까운 </a:t>
            </a:r>
            <a:r>
              <a:rPr lang="en-US" altLang="ko-KR"/>
              <a:t>pixel</a:t>
            </a:r>
            <a:r>
              <a:rPr lang="ko-KR" altLang="en-US"/>
              <a:t>들끼리만 </a:t>
            </a:r>
            <a:r>
              <a:rPr lang="en-US" altLang="ko-KR"/>
              <a:t>local </a:t>
            </a:r>
            <a:r>
              <a:rPr lang="ko-KR" altLang="en-US"/>
              <a:t>연산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/>
              <a:t>convolution</a:t>
            </a:r>
            <a:r>
              <a:rPr lang="ko-KR" altLang="en-US"/>
              <a:t> 연산 </a:t>
            </a:r>
            <a:r>
              <a:rPr lang="en-US" altLang="ko-KR"/>
              <a:t>=&gt;feature map</a:t>
            </a:r>
          </a:p>
          <a:p>
            <a:r>
              <a:rPr lang="en-US" altLang="ko-KR"/>
              <a:t> : kernel/filter(n, m)(</a:t>
            </a:r>
            <a:r>
              <a:rPr lang="ko-KR" altLang="en-US"/>
              <a:t>주로 </a:t>
            </a:r>
            <a:r>
              <a:rPr lang="en-US" altLang="ko-KR"/>
              <a:t>3 or</a:t>
            </a:r>
            <a:r>
              <a:rPr lang="ko-KR" altLang="en-US"/>
              <a:t> </a:t>
            </a:r>
            <a:r>
              <a:rPr lang="en-US" altLang="ko-KR"/>
              <a:t>5 size)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이미지 전체를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step/stride</a:t>
            </a:r>
            <a:r>
              <a:rPr lang="ko-KR" altLang="en-US"/>
              <a:t>만큼 훑으면서 계산</a:t>
            </a:r>
            <a:r>
              <a:rPr lang="en-US" altLang="ko-KR"/>
              <a:t>(weighted</a:t>
            </a:r>
            <a:r>
              <a:rPr lang="ko-KR" altLang="en-US"/>
              <a:t> </a:t>
            </a:r>
            <a:r>
              <a:rPr lang="en-US" altLang="ko-KR"/>
              <a:t>sum)</a:t>
            </a:r>
          </a:p>
          <a:p>
            <a:r>
              <a:rPr lang="en-US" altLang="ko-KR"/>
              <a:t>  </a:t>
            </a:r>
            <a:r>
              <a:rPr lang="ko-KR" altLang="en-US"/>
              <a:t>장점 </a:t>
            </a:r>
            <a:r>
              <a:rPr lang="en-US" altLang="ko-KR"/>
              <a:t>– </a:t>
            </a:r>
            <a:r>
              <a:rPr lang="ko-KR" altLang="en-US"/>
              <a:t>학습시켜야 할 </a:t>
            </a:r>
            <a:r>
              <a:rPr lang="en-US" altLang="ko-KR"/>
              <a:t>weigh</a:t>
            </a:r>
            <a:r>
              <a:rPr lang="ko-KR" altLang="en-US"/>
              <a:t>이 </a:t>
            </a:r>
            <a:r>
              <a:rPr lang="en-US" altLang="ko-KR"/>
              <a:t>kernel size</a:t>
            </a:r>
            <a:r>
              <a:rPr lang="ko-KR" altLang="en-US"/>
              <a:t>만큼만 있으면 됨</a:t>
            </a:r>
            <a:r>
              <a:rPr lang="en-US" altLang="ko-KR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E167D6-3C50-5E0B-14CB-D3F2C4F7F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65" y="3870921"/>
            <a:ext cx="5349704" cy="25224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446FFA-86F9-CC34-09DB-2E951E7A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98" y="3708118"/>
            <a:ext cx="2884675" cy="28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1161C2-24A8-1646-B255-BA3F3EA714B7}"/>
              </a:ext>
            </a:extLst>
          </p:cNvPr>
          <p:cNvSpPr txBox="1"/>
          <p:nvPr/>
        </p:nvSpPr>
        <p:spPr>
          <a:xfrm>
            <a:off x="162233" y="24580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CNN</a:t>
            </a:r>
            <a:r>
              <a:rPr lang="ko-KR" altLang="en-US"/>
              <a:t>원리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1C372-BDC3-4789-F359-2E4FF86E5AE2}"/>
              </a:ext>
            </a:extLst>
          </p:cNvPr>
          <p:cNvSpPr txBox="1"/>
          <p:nvPr/>
        </p:nvSpPr>
        <p:spPr>
          <a:xfrm>
            <a:off x="218047" y="870785"/>
            <a:ext cx="10757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각 이미지의 채널마다 다른 읽고 사용 후 전체 더해서 최종 </a:t>
            </a:r>
            <a:r>
              <a:rPr lang="en-US" altLang="ko-KR"/>
              <a:t>feature map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/>
              <a:t>이미지 채널 수 </a:t>
            </a:r>
            <a:r>
              <a:rPr lang="en-US" altLang="ko-KR"/>
              <a:t>== kernel </a:t>
            </a:r>
            <a:r>
              <a:rPr lang="ko-KR" altLang="en-US"/>
              <a:t>채널 수</a:t>
            </a:r>
            <a:r>
              <a:rPr lang="en-US" altLang="ko-KR"/>
              <a:t>(kernel </a:t>
            </a:r>
            <a:r>
              <a:rPr lang="ko-KR" altLang="en-US"/>
              <a:t>수</a:t>
            </a:r>
            <a:r>
              <a:rPr lang="en-US" altLang="ko-KR"/>
              <a:t>X, </a:t>
            </a:r>
            <a:r>
              <a:rPr lang="ko-KR" altLang="en-US"/>
              <a:t>채널끼리 크기는 동일</a:t>
            </a:r>
            <a:r>
              <a:rPr lang="en-US" altLang="ko-KR"/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60D902-B90D-74F3-FF8E-924C8A9F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0" y="1599799"/>
            <a:ext cx="4625741" cy="25681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52AE2B-1BCD-9D6C-CBBB-70B53DC2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31" y="1944458"/>
            <a:ext cx="3657917" cy="12345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D770281-4AC2-0853-A460-0CF0717BC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40" y="4793906"/>
            <a:ext cx="3132091" cy="17298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51011-4945-D32E-B75D-6D59995E84DE}"/>
              </a:ext>
            </a:extLst>
          </p:cNvPr>
          <p:cNvSpPr txBox="1"/>
          <p:nvPr/>
        </p:nvSpPr>
        <p:spPr>
          <a:xfrm>
            <a:off x="298719" y="42962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Kernel </a:t>
            </a:r>
            <a:r>
              <a:rPr lang="ko-KR" altLang="en-US"/>
              <a:t>개수가 여러 개일 경우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3D1A0F-FC76-12F3-1732-AC98051E4218}"/>
              </a:ext>
            </a:extLst>
          </p:cNvPr>
          <p:cNvSpPr txBox="1"/>
          <p:nvPr/>
        </p:nvSpPr>
        <p:spPr>
          <a:xfrm>
            <a:off x="3686131" y="6144757"/>
            <a:ext cx="864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=&gt; Conv layer 1</a:t>
            </a:r>
            <a:r>
              <a:rPr lang="ko-KR" altLang="en-US"/>
              <a:t>개의 </a:t>
            </a:r>
            <a:r>
              <a:rPr lang="en-US" altLang="ko-KR"/>
              <a:t>weight </a:t>
            </a:r>
            <a:r>
              <a:rPr lang="ko-KR" altLang="en-US"/>
              <a:t>수 </a:t>
            </a:r>
            <a:r>
              <a:rPr lang="en-US" altLang="ko-KR"/>
              <a:t>= (kernel </a:t>
            </a:r>
            <a:r>
              <a:rPr lang="ko-KR" altLang="en-US"/>
              <a:t>높이</a:t>
            </a:r>
            <a:r>
              <a:rPr lang="en-US" altLang="ko-KR"/>
              <a:t>*kernel</a:t>
            </a:r>
            <a:r>
              <a:rPr lang="ko-KR" altLang="en-US"/>
              <a:t>너비</a:t>
            </a:r>
            <a:r>
              <a:rPr lang="en-US" altLang="ko-KR"/>
              <a:t>*image</a:t>
            </a:r>
            <a:r>
              <a:rPr lang="ko-KR" altLang="en-US"/>
              <a:t>채널</a:t>
            </a:r>
            <a:r>
              <a:rPr lang="en-US" altLang="ko-KR"/>
              <a:t>#)*kernel#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B9E5E35-B78C-D051-543A-3B1BCA3E4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516" y="4339996"/>
            <a:ext cx="6096000" cy="320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E1C222-9E17-20D9-96AE-893B89A1529B}"/>
              </a:ext>
            </a:extLst>
          </p:cNvPr>
          <p:cNvSpPr txBox="1"/>
          <p:nvPr/>
        </p:nvSpPr>
        <p:spPr>
          <a:xfrm>
            <a:off x="5406031" y="3426111"/>
            <a:ext cx="6164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Kernel</a:t>
            </a:r>
            <a:r>
              <a:rPr lang="ko-KR" altLang="en-US" b="1"/>
              <a:t>의 각 </a:t>
            </a:r>
            <a:r>
              <a:rPr lang="en-US" altLang="ko-KR" b="1"/>
              <a:t>channel</a:t>
            </a:r>
            <a:r>
              <a:rPr lang="ko-KR" altLang="en-US" b="1"/>
              <a:t>은 이미지의 고유한 특징을 감지</a:t>
            </a:r>
            <a:endParaRPr lang="en-US" altLang="ko-KR" b="1"/>
          </a:p>
          <a:p>
            <a:r>
              <a:rPr lang="en-US" altLang="ko-KR" b="1"/>
              <a:t>Kernel </a:t>
            </a:r>
            <a:r>
              <a:rPr lang="ko-KR" altLang="en-US" b="1"/>
              <a:t>크기 </a:t>
            </a:r>
            <a:r>
              <a:rPr lang="en-US" altLang="ko-KR" b="1"/>
              <a:t>: channe</a:t>
            </a:r>
            <a:r>
              <a:rPr lang="ko-KR" altLang="en-US" b="1"/>
              <a:t>이 감지하는 고유 트징의 크기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작을 수록 계산 시간</a:t>
            </a:r>
            <a:r>
              <a:rPr lang="en-US" altLang="ko-KR" b="1"/>
              <a:t>, </a:t>
            </a:r>
            <a:r>
              <a:rPr lang="ko-KR" altLang="en-US" b="1"/>
              <a:t>가중치 개수 감소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C252F-7E46-EB41-C231-7048E149F99A}"/>
              </a:ext>
            </a:extLst>
          </p:cNvPr>
          <p:cNvSpPr txBox="1"/>
          <p:nvPr/>
        </p:nvSpPr>
        <p:spPr>
          <a:xfrm>
            <a:off x="4760600" y="4718668"/>
            <a:ext cx="7572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3</a:t>
            </a:r>
            <a:r>
              <a:rPr lang="ko-KR" altLang="en-US"/>
              <a:t>개를 받고 크기</a:t>
            </a:r>
            <a:r>
              <a:rPr lang="en-US" altLang="ko-KR"/>
              <a:t>3x3</a:t>
            </a:r>
            <a:r>
              <a:rPr lang="ko-KR" altLang="en-US"/>
              <a:t>인 부분 이미지에 </a:t>
            </a:r>
            <a:r>
              <a:rPr lang="en-US" altLang="ko-KR"/>
              <a:t>64</a:t>
            </a:r>
            <a:r>
              <a:rPr lang="ko-KR" altLang="en-US"/>
              <a:t>개의 특징 감지기를 적용 </a:t>
            </a:r>
          </a:p>
        </p:txBody>
      </p:sp>
    </p:spTree>
    <p:extLst>
      <p:ext uri="{BB962C8B-B14F-4D97-AF65-F5344CB8AC3E}">
        <p14:creationId xmlns:p14="http://schemas.microsoft.com/office/powerpoint/2010/main" val="394819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1161C2-24A8-1646-B255-BA3F3EA714B7}"/>
              </a:ext>
            </a:extLst>
          </p:cNvPr>
          <p:cNvSpPr txBox="1"/>
          <p:nvPr/>
        </p:nvSpPr>
        <p:spPr>
          <a:xfrm>
            <a:off x="162233" y="24580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CNN</a:t>
            </a:r>
            <a:r>
              <a:rPr lang="ko-KR" altLang="en-US"/>
              <a:t>원리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8326E-6276-5D32-9A48-DE718CFEF3A9}"/>
              </a:ext>
            </a:extLst>
          </p:cNvPr>
          <p:cNvSpPr txBox="1"/>
          <p:nvPr/>
        </p:nvSpPr>
        <p:spPr>
          <a:xfrm>
            <a:off x="436370" y="6011208"/>
            <a:ext cx="1131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Convolution Layer : convolution </a:t>
            </a:r>
            <a:r>
              <a:rPr lang="ko-KR" altLang="en-US" b="1"/>
              <a:t>연산 </a:t>
            </a:r>
            <a:r>
              <a:rPr lang="en-US" altLang="ko-KR" b="1"/>
              <a:t>+ activation func + pooling + (batch normalization)</a:t>
            </a:r>
            <a:endParaRPr lang="ko-KR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268DE-EA50-E9ED-3C96-EB2B59FBDA63}"/>
              </a:ext>
            </a:extLst>
          </p:cNvPr>
          <p:cNvSpPr txBox="1"/>
          <p:nvPr/>
        </p:nvSpPr>
        <p:spPr>
          <a:xfrm>
            <a:off x="436370" y="3089194"/>
            <a:ext cx="11319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Convolution</a:t>
            </a:r>
            <a:r>
              <a:rPr lang="ko-KR" altLang="en-US"/>
              <a:t> 연산 결과는 </a:t>
            </a:r>
            <a:r>
              <a:rPr lang="en-US" altLang="ko-KR"/>
              <a:t>* Feature map</a:t>
            </a:r>
            <a:r>
              <a:rPr lang="ko-KR" altLang="en-US"/>
              <a:t>의 크기가 </a:t>
            </a:r>
            <a:r>
              <a:rPr lang="en-US" altLang="ko-KR"/>
              <a:t>input</a:t>
            </a:r>
            <a:r>
              <a:rPr lang="ko-KR" altLang="en-US"/>
              <a:t>에 비해 점점 작아진다는 문제</a:t>
            </a:r>
            <a:r>
              <a:rPr lang="en-US" altLang="ko-KR"/>
              <a:t>-&gt; padding(</a:t>
            </a:r>
            <a:r>
              <a:rPr lang="ko-KR" altLang="en-US"/>
              <a:t>이미지 가장자리에 </a:t>
            </a:r>
            <a:r>
              <a:rPr lang="en-US" altLang="ko-KR"/>
              <a:t>0</a:t>
            </a:r>
            <a:r>
              <a:rPr lang="ko-KR" altLang="en-US"/>
              <a:t>으로</a:t>
            </a:r>
            <a:r>
              <a:rPr lang="en-US" altLang="ko-KR"/>
              <a:t>) </a:t>
            </a:r>
            <a:r>
              <a:rPr lang="ko-KR" altLang="en-US"/>
              <a:t>추가해서 이미지의 크기 보존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r>
              <a:rPr lang="en-US" altLang="ko-KR"/>
              <a:t>* Bias</a:t>
            </a:r>
            <a:r>
              <a:rPr lang="ko-KR" altLang="en-US"/>
              <a:t> 추가 </a:t>
            </a:r>
            <a:r>
              <a:rPr lang="en-US" altLang="ko-KR"/>
              <a:t>: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D9145E-952D-39E8-FA68-6A08A903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48" y="3820941"/>
            <a:ext cx="2279799" cy="1699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0588D0-A226-C066-3BB9-8D0B580C24EC}"/>
              </a:ext>
            </a:extLst>
          </p:cNvPr>
          <p:cNvSpPr txBox="1"/>
          <p:nvPr/>
        </p:nvSpPr>
        <p:spPr>
          <a:xfrm>
            <a:off x="436370" y="721178"/>
            <a:ext cx="11319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Feature map</a:t>
            </a:r>
            <a:r>
              <a:rPr lang="ko-KR" altLang="en-US"/>
              <a:t>의 크기를 줄이고 싶어 </a:t>
            </a:r>
            <a:r>
              <a:rPr lang="en-US" altLang="ko-KR"/>
              <a:t>-&gt; max or average Pooling/subsampling</a:t>
            </a:r>
          </a:p>
          <a:p>
            <a:r>
              <a:rPr lang="ko-KR" altLang="en-US"/>
              <a:t>해상도를 좀 낮추고 특정 </a:t>
            </a:r>
            <a:r>
              <a:rPr lang="en-US" altLang="ko-KR"/>
              <a:t>feature</a:t>
            </a:r>
            <a:r>
              <a:rPr lang="ko-KR" altLang="en-US"/>
              <a:t>만 강조</a:t>
            </a:r>
            <a:r>
              <a:rPr lang="en-US" altLang="ko-KR"/>
              <a:t>(</a:t>
            </a:r>
            <a:r>
              <a:rPr lang="ko-KR" altLang="en-US"/>
              <a:t>너무 고해상도일 필요는 없다</a:t>
            </a:r>
            <a:r>
              <a:rPr lang="en-US" altLang="ko-KR"/>
              <a:t>), smoothing</a:t>
            </a:r>
            <a:r>
              <a:rPr lang="ko-KR" altLang="en-US"/>
              <a:t>과 비슷 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합성곱 연산처럼 </a:t>
            </a:r>
            <a:r>
              <a:rPr lang="en-US" altLang="ko-KR"/>
              <a:t>Kernel</a:t>
            </a:r>
            <a:r>
              <a:rPr lang="ko-KR" altLang="en-US"/>
              <a:t>을 사용하지만 학습시킬 </a:t>
            </a:r>
            <a:r>
              <a:rPr lang="en-US" altLang="ko-KR"/>
              <a:t>weigh</a:t>
            </a:r>
            <a:r>
              <a:rPr lang="ko-KR" altLang="en-US"/>
              <a:t>이 존재하거나</a:t>
            </a:r>
            <a:r>
              <a:rPr lang="en-US" altLang="ko-KR"/>
              <a:t> </a:t>
            </a:r>
            <a:r>
              <a:rPr lang="ko-KR" altLang="en-US"/>
              <a:t>연산 후 채널 수가 변하지는 않음</a:t>
            </a:r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52417E-1D7D-3BA3-DFE7-D24D2195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65" y="1611078"/>
            <a:ext cx="3467400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EF3090-BF8D-861C-8E70-9A4EDFCBEFF5}"/>
              </a:ext>
            </a:extLst>
          </p:cNvPr>
          <p:cNvSpPr txBox="1"/>
          <p:nvPr/>
        </p:nvSpPr>
        <p:spPr>
          <a:xfrm>
            <a:off x="276532" y="412644"/>
            <a:ext cx="786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Batch</a:t>
            </a:r>
            <a:r>
              <a:rPr lang="ko-KR" altLang="en-US"/>
              <a:t> </a:t>
            </a:r>
            <a:r>
              <a:rPr lang="en-US" altLang="ko-KR"/>
              <a:t>Loader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를 </a:t>
            </a:r>
            <a:r>
              <a:rPr lang="en-US" altLang="ko-KR"/>
              <a:t>batch</a:t>
            </a:r>
            <a:r>
              <a:rPr lang="ko-KR" altLang="en-US"/>
              <a:t>로 쪼개서 </a:t>
            </a:r>
            <a:r>
              <a:rPr lang="en-US" altLang="ko-KR"/>
              <a:t>memory</a:t>
            </a:r>
            <a:r>
              <a:rPr lang="ko-KR" altLang="en-US"/>
              <a:t>에 저장하고 읽음</a:t>
            </a:r>
          </a:p>
        </p:txBody>
      </p:sp>
    </p:spTree>
    <p:extLst>
      <p:ext uri="{BB962C8B-B14F-4D97-AF65-F5344CB8AC3E}">
        <p14:creationId xmlns:p14="http://schemas.microsoft.com/office/powerpoint/2010/main" val="266189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1161C2-24A8-1646-B255-BA3F3EA714B7}"/>
              </a:ext>
            </a:extLst>
          </p:cNvPr>
          <p:cNvSpPr txBox="1"/>
          <p:nvPr/>
        </p:nvSpPr>
        <p:spPr>
          <a:xfrm>
            <a:off x="119708" y="201561"/>
            <a:ext cx="183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Pretrained</a:t>
            </a:r>
            <a:r>
              <a:rPr lang="ko-KR" altLang="en-US"/>
              <a:t> </a:t>
            </a:r>
            <a:r>
              <a:rPr lang="en-US" altLang="ko-KR"/>
              <a:t>CNN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8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302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CNN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지후 박</dc:creator>
  <cp:lastModifiedBy>지후 박</cp:lastModifiedBy>
  <cp:revision>5</cp:revision>
  <dcterms:created xsi:type="dcterms:W3CDTF">2024-03-27T11:50:49Z</dcterms:created>
  <dcterms:modified xsi:type="dcterms:W3CDTF">2024-03-30T13:50:45Z</dcterms:modified>
</cp:coreProperties>
</file>