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f07c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f07c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f061de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f061de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f07c95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f07c95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f061de3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f061de3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f061de3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f061de3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07c95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07c95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f07c95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f07c95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2021105600 박지후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2018101819 김세한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2014110450 윤영근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3239597" y="1956150"/>
            <a:ext cx="51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2024.04.02  미팅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선정 배경 및 과제 주요 내용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기존 골다공증 진단 : 어깨 X-ray + 골밀도 측정(소요 시간, 비용 높음)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어깨 X-ray 이미지만으로도</a:t>
            </a:r>
            <a:r>
              <a:rPr lang="ko" sz="1200" b="1"/>
              <a:t> 골다공증 진단하는 모델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골다공증 환자의 어깨 X-ray data수 부족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200" b="1"/>
              <a:t>-&gt; [데이터 수가 많은 흉부 X-ray를 활용한 Masked Autoencoder, Proxy task 방법론]을 통한 </a:t>
            </a:r>
            <a:r>
              <a:rPr lang="ko" sz="1200" b="1">
                <a:highlight>
                  <a:srgbClr val="FFE599"/>
                </a:highlight>
              </a:rPr>
              <a:t>데이터 효율적인 모델 학습 방안 연구</a:t>
            </a:r>
            <a:r>
              <a:rPr lang="ko" sz="1200"/>
              <a:t>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의료 진단 모델 : 모델의 정확도 뿐만 아니라 신뢰성(판단 근거) 또한 중요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-&gt; GradCAM을 통해 모델의 판단 근거 시각화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[모델의 정확도 + 모델 판단 근거와 의료 전문가 판단 근거 유사도(causality)]</a:t>
            </a:r>
            <a:r>
              <a:rPr lang="ko" sz="1200" b="1"/>
              <a:t> 기반 모델 성능 비교 분석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정량적 목표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기존의 CNN과 ViT를 활용한 </a:t>
            </a:r>
            <a:r>
              <a:rPr lang="ko" b="1"/>
              <a:t>흉부질환 진단 모델 :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Accuracy :  0.80(</a:t>
            </a:r>
            <a:r>
              <a:rPr lang="ko"/>
              <a:t>NIH ChestX-ray</a:t>
            </a:r>
            <a:r>
              <a:rPr lang="ko" b="1"/>
              <a:t>) ~ 0.82(</a:t>
            </a:r>
            <a:r>
              <a:rPr lang="ko"/>
              <a:t>Stanford ChestXpert</a:t>
            </a:r>
            <a:r>
              <a:rPr lang="ko" b="1"/>
              <a:t>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=&gt; Masked Autoencoder(</a:t>
            </a:r>
            <a:r>
              <a:rPr lang="ko"/>
              <a:t>NIH ChestX-ray, tanford ChestXpert</a:t>
            </a:r>
            <a:r>
              <a:rPr lang="ko" b="1"/>
              <a:t>) 방법론 사용 시,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highlight>
                  <a:srgbClr val="CCCCCC"/>
                </a:highlight>
              </a:rPr>
              <a:t>Accuracy 0.80 목표</a:t>
            </a:r>
            <a:endParaRPr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수행 절차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흉부 및 어깨 x-ray 데이터 수집 및 전처리 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CNN과 VIT 모델을 통하여 흉부 및 어깨 x-ray 데이터 학습 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2-1. Masked autoencoder 방법론 설계 및 개발</a:t>
            </a:r>
            <a:endParaRPr lang="en-US" altLang="ko">
              <a:solidFill>
                <a:schemeClr val="tx1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-US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레즈넷 등 데이터숫자가 적은 경우 낮은 버전이 더 효과적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2-2. Proxy tasks를 활용한 Self-supervised learning</a:t>
            </a:r>
            <a:r>
              <a:rPr lang="ko" b="1">
                <a:solidFill>
                  <a:schemeClr val="tx1"/>
                </a:solidFill>
              </a:rPr>
              <a:t> </a:t>
            </a:r>
            <a:r>
              <a:rPr lang="ko">
                <a:solidFill>
                  <a:schemeClr val="tx1"/>
                </a:solidFill>
              </a:rPr>
              <a:t>방법론 설계 및 개발 </a:t>
            </a:r>
            <a:endParaRPr lang="en-US" altLang="ko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어깨 자체 </a:t>
            </a:r>
            <a:r>
              <a:rPr lang="en-US" altLang="ko-KR">
                <a:solidFill>
                  <a:schemeClr val="tx1"/>
                </a:solidFill>
              </a:rPr>
              <a:t>x-ray</a:t>
            </a:r>
            <a:r>
              <a:rPr lang="ko-KR" altLang="en-US">
                <a:solidFill>
                  <a:schemeClr val="tx1"/>
                </a:solidFill>
              </a:rPr>
              <a:t>에서 트레이닝</a:t>
            </a:r>
            <a:endParaRPr lang="en-US" altLang="ko-KR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흉부 데이터를 사용하여 </a:t>
            </a:r>
            <a:r>
              <a:rPr lang="en-US" altLang="ko-KR">
                <a:solidFill>
                  <a:schemeClr val="tx1"/>
                </a:solidFill>
              </a:rPr>
              <a:t>proxy task</a:t>
            </a:r>
            <a:r>
              <a:rPr lang="ko-KR" altLang="en-US">
                <a:solidFill>
                  <a:schemeClr val="tx1"/>
                </a:solidFill>
              </a:rPr>
              <a:t>를 이용하여 트레이닝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3. </a:t>
            </a:r>
            <a:r>
              <a:rPr lang="ko">
                <a:solidFill>
                  <a:schemeClr val="tx1"/>
                </a:solidFill>
              </a:rPr>
              <a:t>GradCAM을 활용해 모델 판단 근거 확인 및 분석 방법론 설계 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4. </a:t>
            </a:r>
            <a:r>
              <a:rPr lang="ko">
                <a:solidFill>
                  <a:schemeClr val="tx1"/>
                </a:solidFill>
              </a:rPr>
              <a:t>성능과 causality 향상을 위해 최신 연구자료 검토 및 연구에 적용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진행 상황 </a:t>
            </a:r>
            <a:r>
              <a:rPr lang="ko" sz="1800">
                <a:solidFill>
                  <a:schemeClr val="dk2"/>
                </a:solidFill>
              </a:rPr>
              <a:t>-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ViT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기본 main code 작성</a:t>
            </a:r>
            <a:r>
              <a:rPr lang="en-US" altLang="ko">
                <a:solidFill>
                  <a:schemeClr val="tx1"/>
                </a:solidFill>
              </a:rPr>
              <a:t> : model,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dataset</a:t>
            </a:r>
            <a:r>
              <a:rPr lang="ko-KR" altLang="en-US">
                <a:solidFill>
                  <a:schemeClr val="tx1"/>
                </a:solidFill>
              </a:rPr>
              <a:t>만 바꿔도 되는 </a:t>
            </a:r>
            <a:r>
              <a:rPr lang="en-US" altLang="ko-KR">
                <a:solidFill>
                  <a:schemeClr val="tx1"/>
                </a:solidFill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96" y="2409998"/>
            <a:ext cx="3172950" cy="2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612" y="2694326"/>
            <a:ext cx="2863450" cy="259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596" y="2168376"/>
            <a:ext cx="1876700" cy="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00910" y="3929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GradCAM 시각화 &amp; 통계 분석 </a:t>
            </a:r>
            <a:r>
              <a:rPr lang="ko">
                <a:solidFill>
                  <a:schemeClr val="tx1"/>
                </a:solidFill>
              </a:rPr>
              <a:t>- 윤영근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proxy task(어깨 X-ray) </a:t>
            </a:r>
            <a:r>
              <a:rPr lang="ko">
                <a:solidFill>
                  <a:schemeClr val="tx1"/>
                </a:solidFill>
              </a:rPr>
              <a:t>- 김세한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MAE (ImageNet, 흉부 X-ray -&gt; 어깨 X-ray)</a:t>
            </a:r>
            <a:r>
              <a:rPr lang="ko">
                <a:solidFill>
                  <a:schemeClr val="tx1"/>
                </a:solidFill>
              </a:rPr>
              <a:t> - 박지후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  <a:highlight>
                  <a:srgbClr val="CCCCCC"/>
                </a:highlight>
              </a:rPr>
              <a:t>(Guided Learning) </a:t>
            </a:r>
            <a:endParaRPr>
              <a:solidFill>
                <a:schemeClr val="tx1"/>
              </a:solidFill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58800" y="1198325"/>
            <a:ext cx="8520600" cy="3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4/9 </a:t>
            </a:r>
            <a:r>
              <a:rPr lang="ko">
                <a:solidFill>
                  <a:schemeClr val="tx1"/>
                </a:solidFill>
              </a:rPr>
              <a:t>: gradCAM 이론 학습 + 기본 code 구현 (영근),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main code 수정 + proxy/MAE 이론 학습 (지후),  </a:t>
            </a:r>
            <a:endParaRPr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proxy와 MAE 이론 학습 + 기본 code 구현(ImageNet-&gt;CIFAR10?) (세한)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4/16</a:t>
            </a:r>
            <a:r>
              <a:rPr lang="ko">
                <a:solidFill>
                  <a:schemeClr val="tx1"/>
                </a:solidFill>
              </a:rPr>
              <a:t> : gradCAM 통계 분석 방법 학습, 기본 code 구현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proxy, MAE code 구현(ImageNet-&gt;어깨 X-ray, 흉부 X-ray-&gt;어깨X-ray 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4/23</a:t>
            </a:r>
            <a:r>
              <a:rPr lang="ko">
                <a:solidFill>
                  <a:schemeClr val="tx1"/>
                </a:solidFill>
              </a:rPr>
              <a:t> : proxy, MAE gridsearch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4/30</a:t>
            </a:r>
            <a:r>
              <a:rPr lang="ko">
                <a:solidFill>
                  <a:schemeClr val="tx1"/>
                </a:solidFill>
              </a:rPr>
              <a:t> :  중간보고서 제출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사항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성능 평가 metric 뭘로 하는 게 좋을지? [BAC, SPE, SEN]?</a:t>
            </a:r>
            <a:r>
              <a:rPr lang="en-US" altLang="ko">
                <a:solidFill>
                  <a:schemeClr val="tx1"/>
                </a:solidFill>
              </a:rPr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     - AUC</a:t>
            </a:r>
            <a:r>
              <a:rPr lang="ko-KR" altLang="en-US">
                <a:solidFill>
                  <a:schemeClr val="tx1"/>
                </a:solidFill>
              </a:rPr>
              <a:t>를 추천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2.  </a:t>
            </a:r>
            <a:r>
              <a:rPr lang="ko">
                <a:solidFill>
                  <a:schemeClr val="tx1"/>
                </a:solidFill>
              </a:rPr>
              <a:t>사용하게 될 어깨 X-ray 데이터 사진 받기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3.  </a:t>
            </a:r>
            <a:r>
              <a:rPr lang="ko">
                <a:solidFill>
                  <a:schemeClr val="tx1"/>
                </a:solidFill>
              </a:rPr>
              <a:t>이미지 분석 분야에서 주로 활용되는 통계 분석기법</a:t>
            </a:r>
            <a:endParaRPr lang="en-US" altLang="ko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 </a:t>
            </a:r>
            <a:r>
              <a:rPr lang="ko-KR" altLang="en-US">
                <a:solidFill>
                  <a:schemeClr val="tx1"/>
                </a:solidFill>
              </a:rPr>
              <a:t>모델을 비교하는 연구는 많이 이뤄지지 않음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관련 논문 전달 예정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4.  </a:t>
            </a:r>
            <a:r>
              <a:rPr lang="ko">
                <a:solidFill>
                  <a:schemeClr val="tx1"/>
                </a:solidFill>
              </a:rPr>
              <a:t>역할 분담을 어떻게 하면 좋을지, GradCAM이 따로 할 게 있을지?</a:t>
            </a:r>
            <a:endParaRPr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ko">
                <a:solidFill>
                  <a:schemeClr val="tx1"/>
                </a:solidFill>
              </a:rPr>
              <a:t>기존에 하시던 연구들 중 해당 연구와 유사한 프로젝트 여부</a:t>
            </a:r>
            <a:endParaRPr lang="en-US" altLang="ko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</a:t>
            </a:r>
            <a:r>
              <a:rPr lang="ko-KR" altLang="en-US">
                <a:solidFill>
                  <a:schemeClr val="tx1"/>
                </a:solidFill>
              </a:rPr>
              <a:t>모델에 따라 </a:t>
            </a:r>
            <a:r>
              <a:rPr lang="en-US" altLang="ko-KR">
                <a:solidFill>
                  <a:schemeClr val="tx1"/>
                </a:solidFill>
              </a:rPr>
              <a:t>causality</a:t>
            </a:r>
            <a:r>
              <a:rPr lang="ko-KR" altLang="en-US">
                <a:solidFill>
                  <a:schemeClr val="tx1"/>
                </a:solidFill>
              </a:rPr>
              <a:t>를 분석하는 연구는 많이 이루어지지 않음</a:t>
            </a:r>
            <a:endParaRPr lang="en-US" altLang="ko-KR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</a:t>
            </a:r>
            <a:r>
              <a:rPr lang="ko-KR" altLang="en-US">
                <a:solidFill>
                  <a:schemeClr val="tx1"/>
                </a:solidFill>
              </a:rPr>
              <a:t>관련자료를 찾아보거라</a:t>
            </a:r>
            <a:r>
              <a:rPr lang="en-US" altLang="ko-KR">
                <a:solidFill>
                  <a:schemeClr val="tx1"/>
                </a:solidFill>
              </a:rPr>
              <a:t>..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Augmentation </a:t>
            </a:r>
            <a:r>
              <a:rPr lang="ko-KR" altLang="en-US">
                <a:solidFill>
                  <a:schemeClr val="tx1"/>
                </a:solidFill>
              </a:rPr>
              <a:t>추가 할 것 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이미지 섞는 거랑</a:t>
            </a:r>
            <a:r>
              <a:rPr lang="en-US" altLang="ko-KR">
                <a:solidFill>
                  <a:schemeClr val="tx1"/>
                </a:solidFill>
              </a:rPr>
              <a:t>(imagenet</a:t>
            </a:r>
            <a:r>
              <a:rPr lang="ko-KR" altLang="en-US">
                <a:solidFill>
                  <a:schemeClr val="tx1"/>
                </a:solidFill>
              </a:rPr>
              <a:t>같은 경우 좋음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>
                <a:solidFill>
                  <a:schemeClr val="tx1"/>
                </a:solidFill>
              </a:rPr>
              <a:t>산학 멘토 질문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이 프로젝트 산업에서 쓰이나</a:t>
            </a:r>
            <a:r>
              <a:rPr lang="en-US" altLang="ko-KR">
                <a:solidFill>
                  <a:schemeClr val="tx1"/>
                </a:solidFill>
              </a:rPr>
              <a:t>?</a:t>
            </a:r>
            <a:r>
              <a:rPr lang="ko-KR" altLang="en-US">
                <a:solidFill>
                  <a:schemeClr val="tx1"/>
                </a:solidFill>
              </a:rPr>
              <a:t>의료 사업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515</Words>
  <Application>Microsoft Office PowerPoint</Application>
  <PresentationFormat>화면 슬라이드 쇼(16:9)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Simple Light</vt:lpstr>
      <vt:lpstr>PowerPoint 프레젠테이션</vt:lpstr>
      <vt:lpstr>과제 선정 배경 및 과제 주요 내용</vt:lpstr>
      <vt:lpstr>과제 정량적 목표</vt:lpstr>
      <vt:lpstr>과제 수행 절차</vt:lpstr>
      <vt:lpstr>현재 진행 상황 - </vt:lpstr>
      <vt:lpstr>역할 분담</vt:lpstr>
      <vt:lpstr>향후 계획</vt:lpstr>
      <vt:lpstr>질문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박지후</dc:creator>
  <cp:lastModifiedBy>지후 박</cp:lastModifiedBy>
  <cp:revision>4</cp:revision>
  <dcterms:modified xsi:type="dcterms:W3CDTF">2024-04-02T15:18:09Z</dcterms:modified>
</cp:coreProperties>
</file>