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0DBBD-9A01-647B-43C2-C8D89EBF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0ADE9-6F5F-A9DE-4B3A-5C44FBB9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C9748-E1E5-3EDF-C4D4-B11DD8CB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3EF59-BCAE-1CD5-8464-861FD5C8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429DD-729A-CD54-3790-3C3B15C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A326-9DD3-ED29-9BDD-2C7C50B3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7122A-584E-21B5-648E-5CC9B0D1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96639-387A-EA67-36B1-73079881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0A527-1879-10E4-3DA1-10CB6092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B31A7-399E-4E97-73C2-BD81386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B39EE-0DE3-CD30-9E56-000208C8D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668A1-A06F-91CB-3593-8EE5FE312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ED2A-2772-7E09-2401-E48685CF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AA115-1CD6-44AA-463D-8BEFCEA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DC3A0-45F5-E88A-BC7E-B48F43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A2F1A-8FDF-D01F-B6CD-5597A9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C9BB7-AA2D-2264-C9F4-1DFB11AC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0A1E0-53CE-2D07-2839-7268CC0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70C1A-0530-8544-E2E3-8AB132ED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46FA4-32F7-9149-AACB-82ACF182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2980C-51FB-9DF7-E4E3-5B30A13F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C260A-6130-0C09-90CE-5DBFE56C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9B694-A206-088D-5C9C-928F014E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19B14-3B48-D409-BC81-D5F6046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CCA33-D2DC-94CC-1369-C8B8408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22298-D6E0-B9F6-BD24-2BDB8BB9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4FD7-FB73-CC68-F6FF-A61913CAA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E91C1-6866-59D0-9331-5445DBA39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9DBC8-EC80-E9CB-028E-E233C1F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06F44-B83C-5510-27FB-1011416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BF845-2235-535B-C5C4-C6AECD1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6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38C2-8A85-6D95-A4B4-2C5254B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0F41F-80D6-F7C6-FB65-175E497E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C24F5-DFF4-A271-7960-6DBA5AB8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AD73B-4875-01B7-6F39-EE21AE01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B0F845-F91D-CC2E-0299-B897C1BA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04ED5-8595-BEBC-72D9-B1D99A8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310D4-156C-05BD-D313-7EE178B4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BB2A3B-37DD-4FC1-CE83-3A4C2FA5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9DBA-F048-50AD-6A1C-33BDA9E7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2AF6E-E3AC-1416-5EB3-1051C39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E8EAF-E698-A5E3-820A-A7099965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4ABB1-CFA5-C32C-1457-BBE11B8C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9D6183-A92D-6972-11B5-A8E84124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44D98D-A10B-EEF6-B738-716907E0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95C59-4712-130E-9B64-239A4BA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4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8E45-2162-2A2A-5DAD-6B07D09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434CB-BBE0-9CBE-3EF2-B5060B32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8286D-6C74-7C80-F8C4-92E18135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A68-5686-7EB7-1381-55CC13A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E33DD-8C46-CCA2-8AE4-5B0F011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F1D81-2915-3438-FD73-0E979B13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0979-64C7-0BEA-DF09-B737204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A1078A-768D-9E75-5DDB-1D58FFBF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0787A-DF64-D2B2-40B8-A030D602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5CD21-BCB9-5BB6-43AD-AF17444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91C92-954A-1389-6208-05531980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71BD-435B-DBA8-92C1-CA2CEC5B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A5B07-F7F9-5EBA-0373-BA0E6B52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9EB14-F72C-43FF-B9CB-A39F1F0F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9663E-4150-F2CE-5308-703A37CF5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59D8-6C32-4E33-8858-093B19C1142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40126-CCFF-4A72-0B96-1DB35A6C9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C395C-68C1-639F-088F-7DE525C10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63F1-48F7-4C19-99F9-ABA0C35E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21A1-1DC1-F506-5C9A-F9C1228B3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C4C95-C837-C0DA-42DD-DC6419304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096DD-6A44-9DC6-63E3-6DF1B447141E}"/>
              </a:ext>
            </a:extLst>
          </p:cNvPr>
          <p:cNvSpPr txBox="1"/>
          <p:nvPr/>
        </p:nvSpPr>
        <p:spPr>
          <a:xfrm>
            <a:off x="373981" y="845796"/>
            <a:ext cx="114440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차원인 이미지를 </a:t>
            </a:r>
            <a:r>
              <a:rPr lang="en-US" altLang="ko-KR"/>
              <a:t>1</a:t>
            </a:r>
            <a:r>
              <a:rPr lang="ko-KR" altLang="en-US"/>
              <a:t>차원 </a:t>
            </a:r>
            <a:r>
              <a:rPr lang="en-US" altLang="ko-KR"/>
              <a:t>tensor</a:t>
            </a:r>
            <a:r>
              <a:rPr lang="ko-KR" altLang="en-US"/>
              <a:t>로 변환해서 학습시키면</a:t>
            </a:r>
            <a:r>
              <a:rPr lang="en-US" altLang="ko-KR" sz="1200"/>
              <a:t>[</a:t>
            </a:r>
            <a:r>
              <a:rPr lang="ko-KR" altLang="en-US" sz="1200"/>
              <a:t>그림</a:t>
            </a:r>
            <a:r>
              <a:rPr lang="en-US" altLang="ko-KR" sz="1200"/>
              <a:t>1]</a:t>
            </a:r>
            <a:r>
              <a:rPr lang="ko-KR" altLang="en-US" sz="1200"/>
              <a:t> </a:t>
            </a:r>
            <a:r>
              <a:rPr lang="ko-KR" altLang="en-US"/>
              <a:t>이미지의 </a:t>
            </a:r>
            <a:r>
              <a:rPr lang="en-US" altLang="ko-KR"/>
              <a:t>spatial structure </a:t>
            </a:r>
            <a:r>
              <a:rPr lang="ko-KR" altLang="en-US"/>
              <a:t>정보가 유실됨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공간 구조 정보를 보존한 채로 학습시키자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(</a:t>
            </a:r>
            <a:r>
              <a:rPr lang="ko-KR" altLang="en-US"/>
              <a:t>높이</a:t>
            </a:r>
            <a:r>
              <a:rPr lang="en-US" altLang="ko-KR"/>
              <a:t>, </a:t>
            </a:r>
            <a:r>
              <a:rPr lang="ko-KR" altLang="en-US"/>
              <a:t>너비</a:t>
            </a:r>
            <a:r>
              <a:rPr lang="en-US" altLang="ko-KR"/>
              <a:t>, </a:t>
            </a:r>
            <a:r>
              <a:rPr lang="ko-KR" altLang="en-US"/>
              <a:t>채널</a:t>
            </a:r>
            <a:r>
              <a:rPr lang="en-US" altLang="ko-KR"/>
              <a:t>/</a:t>
            </a:r>
            <a:r>
              <a:rPr lang="ko-KR" altLang="en-US"/>
              <a:t>깊이</a:t>
            </a:r>
            <a:r>
              <a:rPr lang="en-US" altLang="ko-KR"/>
              <a:t>) tensor</a:t>
            </a:r>
            <a:r>
              <a:rPr lang="ko-KR" altLang="en-US"/>
              <a:t>로 학습시키자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이미지의 특징을 어떻게 추출할까</a:t>
            </a:r>
            <a:r>
              <a:rPr lang="en-US" altLang="ko-KR"/>
              <a:t>? : </a:t>
            </a:r>
            <a:r>
              <a:rPr lang="ko-KR" altLang="en-US"/>
              <a:t>공간상 거리가 가까운 </a:t>
            </a:r>
            <a:r>
              <a:rPr lang="en-US" altLang="ko-KR"/>
              <a:t>pixel</a:t>
            </a:r>
            <a:r>
              <a:rPr lang="ko-KR" altLang="en-US"/>
              <a:t>들끼리만 </a:t>
            </a:r>
            <a:r>
              <a:rPr lang="en-US" altLang="ko-KR"/>
              <a:t>local </a:t>
            </a:r>
            <a:r>
              <a:rPr lang="ko-KR" altLang="en-US"/>
              <a:t>연산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convolution</a:t>
            </a:r>
            <a:r>
              <a:rPr lang="ko-KR" altLang="en-US"/>
              <a:t> 연산 </a:t>
            </a:r>
            <a:r>
              <a:rPr lang="en-US" altLang="ko-KR"/>
              <a:t>=&gt;feature map</a:t>
            </a:r>
          </a:p>
          <a:p>
            <a:r>
              <a:rPr lang="en-US" altLang="ko-KR"/>
              <a:t> : kernel/filter(n, m)(</a:t>
            </a:r>
            <a:r>
              <a:rPr lang="ko-KR" altLang="en-US"/>
              <a:t>주로 </a:t>
            </a:r>
            <a:r>
              <a:rPr lang="en-US" altLang="ko-KR"/>
              <a:t>3 or</a:t>
            </a:r>
            <a:r>
              <a:rPr lang="ko-KR" altLang="en-US"/>
              <a:t> </a:t>
            </a:r>
            <a:r>
              <a:rPr lang="en-US" altLang="ko-KR"/>
              <a:t>5 size)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이미지 전체를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step/stride</a:t>
            </a:r>
            <a:r>
              <a:rPr lang="ko-KR" altLang="en-US"/>
              <a:t>만큼 훑으면서 계산</a:t>
            </a:r>
            <a:r>
              <a:rPr lang="en-US" altLang="ko-KR"/>
              <a:t>(weighted</a:t>
            </a:r>
            <a:r>
              <a:rPr lang="ko-KR" altLang="en-US"/>
              <a:t> </a:t>
            </a:r>
            <a:r>
              <a:rPr lang="en-US" altLang="ko-KR"/>
              <a:t>sum)</a:t>
            </a:r>
          </a:p>
          <a:p>
            <a:r>
              <a:rPr lang="en-US" altLang="ko-KR"/>
              <a:t>  </a:t>
            </a:r>
            <a:r>
              <a:rPr lang="ko-KR" altLang="en-US"/>
              <a:t>장점 </a:t>
            </a:r>
            <a:r>
              <a:rPr lang="en-US" altLang="ko-KR"/>
              <a:t>– </a:t>
            </a:r>
            <a:r>
              <a:rPr lang="ko-KR" altLang="en-US"/>
              <a:t>학습시켜야 할 </a:t>
            </a:r>
            <a:r>
              <a:rPr lang="en-US" altLang="ko-KR"/>
              <a:t>weigh</a:t>
            </a:r>
            <a:r>
              <a:rPr lang="ko-KR" altLang="en-US"/>
              <a:t>이 </a:t>
            </a:r>
            <a:r>
              <a:rPr lang="en-US" altLang="ko-KR"/>
              <a:t>kernel size</a:t>
            </a:r>
            <a:r>
              <a:rPr lang="ko-KR" altLang="en-US"/>
              <a:t>만큼만 있으면 됨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167D6-3C50-5E0B-14CB-D3F2C4F7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65" y="3870921"/>
            <a:ext cx="5349704" cy="2522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446FFA-86F9-CC34-09DB-2E951E7A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98" y="3708118"/>
            <a:ext cx="2884675" cy="28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C372-BDC3-4789-F359-2E4FF86E5AE2}"/>
              </a:ext>
            </a:extLst>
          </p:cNvPr>
          <p:cNvSpPr txBox="1"/>
          <p:nvPr/>
        </p:nvSpPr>
        <p:spPr>
          <a:xfrm>
            <a:off x="218047" y="870785"/>
            <a:ext cx="1075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각 이미지의 채널마다 다른 </a:t>
            </a:r>
            <a:r>
              <a:rPr lang="en-US" altLang="ko-KR"/>
              <a:t>kenel</a:t>
            </a:r>
            <a:r>
              <a:rPr lang="ko-KR" altLang="en-US"/>
              <a:t>의 채널 사용 후 전체 더해서 최종 </a:t>
            </a:r>
            <a:r>
              <a:rPr lang="en-US" altLang="ko-KR"/>
              <a:t>feature map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이미지 채널 수 </a:t>
            </a:r>
            <a:r>
              <a:rPr lang="en-US" altLang="ko-KR"/>
              <a:t>== kernel </a:t>
            </a:r>
            <a:r>
              <a:rPr lang="ko-KR" altLang="en-US"/>
              <a:t>채널 수</a:t>
            </a:r>
            <a:r>
              <a:rPr lang="en-US" altLang="ko-KR"/>
              <a:t>(kernel </a:t>
            </a:r>
            <a:r>
              <a:rPr lang="ko-KR" altLang="en-US"/>
              <a:t>수</a:t>
            </a:r>
            <a:r>
              <a:rPr lang="en-US" altLang="ko-KR"/>
              <a:t>X, </a:t>
            </a:r>
            <a:r>
              <a:rPr lang="ko-KR" altLang="en-US"/>
              <a:t>채널끼리 크기는 동일</a:t>
            </a:r>
            <a:r>
              <a:rPr lang="en-US" altLang="ko-KR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0D902-B90D-74F3-FF8E-924C8A9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0" y="1599799"/>
            <a:ext cx="4625741" cy="25681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52AE2B-1BCD-9D6C-CBBB-70B53DC2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31" y="1944458"/>
            <a:ext cx="3657917" cy="12345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770281-4AC2-0853-A460-0CF0717B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40" y="4793906"/>
            <a:ext cx="3132091" cy="17298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51011-4945-D32E-B75D-6D59995E84DE}"/>
              </a:ext>
            </a:extLst>
          </p:cNvPr>
          <p:cNvSpPr txBox="1"/>
          <p:nvPr/>
        </p:nvSpPr>
        <p:spPr>
          <a:xfrm>
            <a:off x="298719" y="4296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Kernel </a:t>
            </a:r>
            <a:r>
              <a:rPr lang="ko-KR" altLang="en-US"/>
              <a:t>개수가 여러 개일 경우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D1A0F-FC76-12F3-1732-AC98051E4218}"/>
              </a:ext>
            </a:extLst>
          </p:cNvPr>
          <p:cNvSpPr txBox="1"/>
          <p:nvPr/>
        </p:nvSpPr>
        <p:spPr>
          <a:xfrm>
            <a:off x="3686131" y="5289519"/>
            <a:ext cx="864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=&gt; Conv layer 1</a:t>
            </a:r>
            <a:r>
              <a:rPr lang="ko-KR" altLang="en-US"/>
              <a:t>개의 </a:t>
            </a:r>
            <a:r>
              <a:rPr lang="en-US" altLang="ko-KR"/>
              <a:t>weight </a:t>
            </a:r>
            <a:r>
              <a:rPr lang="ko-KR" altLang="en-US"/>
              <a:t>수 </a:t>
            </a:r>
            <a:r>
              <a:rPr lang="en-US" altLang="ko-KR"/>
              <a:t>= (kernel </a:t>
            </a:r>
            <a:r>
              <a:rPr lang="ko-KR" altLang="en-US"/>
              <a:t>높이</a:t>
            </a:r>
            <a:r>
              <a:rPr lang="en-US" altLang="ko-KR"/>
              <a:t>*kernel</a:t>
            </a:r>
            <a:r>
              <a:rPr lang="ko-KR" altLang="en-US"/>
              <a:t>너비</a:t>
            </a:r>
            <a:r>
              <a:rPr lang="en-US" altLang="ko-KR"/>
              <a:t>*image</a:t>
            </a:r>
            <a:r>
              <a:rPr lang="ko-KR" altLang="en-US"/>
              <a:t>채널</a:t>
            </a:r>
            <a:r>
              <a:rPr lang="en-US" altLang="ko-KR"/>
              <a:t>#)*kernel#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B9E5E35-B78C-D051-543A-3B1BCA3E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533" y="4319548"/>
            <a:ext cx="6096000" cy="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62233" y="2458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원리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8326E-6276-5D32-9A48-DE718CFEF3A9}"/>
              </a:ext>
            </a:extLst>
          </p:cNvPr>
          <p:cNvSpPr txBox="1"/>
          <p:nvPr/>
        </p:nvSpPr>
        <p:spPr>
          <a:xfrm>
            <a:off x="436370" y="6011208"/>
            <a:ext cx="1131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Convolution Layer : convolution </a:t>
            </a:r>
            <a:r>
              <a:rPr lang="ko-KR" altLang="en-US" b="1"/>
              <a:t>연산 </a:t>
            </a:r>
            <a:r>
              <a:rPr lang="en-US" altLang="ko-KR" b="1"/>
              <a:t>+ activation func + pooling + (batch normalization)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268DE-EA50-E9ED-3C96-EB2B59FBDA63}"/>
              </a:ext>
            </a:extLst>
          </p:cNvPr>
          <p:cNvSpPr txBox="1"/>
          <p:nvPr/>
        </p:nvSpPr>
        <p:spPr>
          <a:xfrm>
            <a:off x="436370" y="3089194"/>
            <a:ext cx="1131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Convolution</a:t>
            </a:r>
            <a:r>
              <a:rPr lang="ko-KR" altLang="en-US"/>
              <a:t> 연산 결과는 </a:t>
            </a:r>
            <a:r>
              <a:rPr lang="en-US" altLang="ko-KR"/>
              <a:t>* Feature map</a:t>
            </a:r>
            <a:r>
              <a:rPr lang="ko-KR" altLang="en-US"/>
              <a:t>의 크기가 </a:t>
            </a:r>
            <a:r>
              <a:rPr lang="en-US" altLang="ko-KR"/>
              <a:t>input</a:t>
            </a:r>
            <a:r>
              <a:rPr lang="ko-KR" altLang="en-US"/>
              <a:t>에 비해 점점 작아진다는 문제</a:t>
            </a:r>
            <a:r>
              <a:rPr lang="en-US" altLang="ko-KR"/>
              <a:t>-&gt; padding(</a:t>
            </a:r>
            <a:r>
              <a:rPr lang="ko-KR" altLang="en-US"/>
              <a:t>이미지 가장자리에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) </a:t>
            </a:r>
            <a:r>
              <a:rPr lang="ko-KR" altLang="en-US"/>
              <a:t>추가해서 이미지의 크기 보존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en-US" altLang="ko-KR"/>
              <a:t>* Bias</a:t>
            </a:r>
            <a:r>
              <a:rPr lang="ko-KR" altLang="en-US"/>
              <a:t> 추가 </a:t>
            </a:r>
            <a:r>
              <a:rPr lang="en-US" altLang="ko-KR"/>
              <a:t>: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9145E-952D-39E8-FA68-6A08A903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8" y="3820941"/>
            <a:ext cx="2279799" cy="1699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588D0-A226-C066-3BB9-8D0B580C24EC}"/>
              </a:ext>
            </a:extLst>
          </p:cNvPr>
          <p:cNvSpPr txBox="1"/>
          <p:nvPr/>
        </p:nvSpPr>
        <p:spPr>
          <a:xfrm>
            <a:off x="436370" y="721178"/>
            <a:ext cx="113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Feature map</a:t>
            </a:r>
            <a:r>
              <a:rPr lang="ko-KR" altLang="en-US"/>
              <a:t>의 크기를 줄이고 싶어 </a:t>
            </a:r>
            <a:r>
              <a:rPr lang="en-US" altLang="ko-KR"/>
              <a:t>-&gt; max or average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합성곱 연산처럼 </a:t>
            </a:r>
            <a:r>
              <a:rPr lang="en-US" altLang="ko-KR"/>
              <a:t>Kernel</a:t>
            </a:r>
            <a:r>
              <a:rPr lang="ko-KR" altLang="en-US"/>
              <a:t>을 사용하지만 학습시킬 </a:t>
            </a:r>
            <a:r>
              <a:rPr lang="en-US" altLang="ko-KR"/>
              <a:t>weigh</a:t>
            </a:r>
            <a:r>
              <a:rPr lang="ko-KR" altLang="en-US"/>
              <a:t>이 존재하거나</a:t>
            </a:r>
            <a:r>
              <a:rPr lang="en-US" altLang="ko-KR"/>
              <a:t> </a:t>
            </a:r>
            <a:r>
              <a:rPr lang="ko-KR" altLang="en-US"/>
              <a:t>연산 후 채널 수가 변하지는 않음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2417E-1D7D-3BA3-DFE7-D24D2195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1" y="1473549"/>
            <a:ext cx="346740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FC0A83-C4FD-FBA2-C013-F6C241FD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7" y="1988189"/>
            <a:ext cx="408467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161C2-24A8-1646-B255-BA3F3EA714B7}"/>
              </a:ext>
            </a:extLst>
          </p:cNvPr>
          <p:cNvSpPr txBox="1"/>
          <p:nvPr/>
        </p:nvSpPr>
        <p:spPr>
          <a:xfrm>
            <a:off x="119708" y="201561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Pretrained</a:t>
            </a:r>
            <a:r>
              <a:rPr lang="ko-KR" altLang="en-US"/>
              <a:t> </a:t>
            </a:r>
            <a:r>
              <a:rPr lang="en-US" altLang="ko-KR"/>
              <a:t>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232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지후 박</dc:creator>
  <cp:lastModifiedBy>지후 박</cp:lastModifiedBy>
  <cp:revision>3</cp:revision>
  <dcterms:created xsi:type="dcterms:W3CDTF">2024-03-27T11:50:49Z</dcterms:created>
  <dcterms:modified xsi:type="dcterms:W3CDTF">2024-03-28T10:40:29Z</dcterms:modified>
</cp:coreProperties>
</file>