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D473C-EDDB-1BF3-37BD-3E3CF0B7A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776D9C-564F-6D76-0E8F-1B7658C33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871AE-48E9-7085-406C-3D8215F4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00-BFB5-48F3-8606-9B9552439AF2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7993C-3EEB-063A-7819-D7D2FA643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C1460-910A-E077-F0EC-CB48E53A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76C4-DC3B-477D-BA6C-D244D97D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7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8E3EE-12E5-57A2-C578-E3D01F2B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388068-0120-F97B-2CAF-E67FF92F0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564CE-E0B0-B3B1-8E2D-1D6DCA32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00-BFB5-48F3-8606-9B9552439AF2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4288D-BA6B-2B1F-876D-717140ED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6B497-FB18-A129-F1F5-779E5B9D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76C4-DC3B-477D-BA6C-D244D97D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08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17FA51-E7D8-3BF5-004A-B4194A62B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92852-0FF1-638D-1510-E67B9370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58E51-AB69-41BB-CF00-421CB6CB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00-BFB5-48F3-8606-9B9552439AF2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8B62F-2276-4C90-AF36-5204D0F9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E8AE7-C2C6-C6F1-ED99-358E7590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76C4-DC3B-477D-BA6C-D244D97D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6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02BE9-15DF-497B-2330-5B4DE9AC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31E53-EC14-4754-9D4B-7EA7CBDD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D9A3E-BA32-5F29-5454-37975173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00-BFB5-48F3-8606-9B9552439AF2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C2D8B-F55D-FB00-1D58-698B3894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221A6-12FB-3579-F949-3DD7FCAC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76C4-DC3B-477D-BA6C-D244D97D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1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AD785-E26D-634C-E3D5-93EFAE4B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2E09B7-DAC9-7FA6-8ECB-485DA40F1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B4741-2A3A-1B4F-74E0-E9607701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00-BFB5-48F3-8606-9B9552439AF2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66125-3B49-DDD9-5187-1735D079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D5894-CBCC-1970-6215-0181E9F5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76C4-DC3B-477D-BA6C-D244D97D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6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FCDE7-0D2A-5938-CEED-A2EA5CC4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D5C79-A438-817C-0D09-55258B4F3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BEE504-2FD8-4729-D1B4-1E08085D5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DE6B0C-5432-871A-6AB5-66254329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00-BFB5-48F3-8606-9B9552439AF2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9C0707-14E0-6E8A-80A2-8E83E91C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3F8B67-A170-C24D-1270-B31CE1A4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76C4-DC3B-477D-BA6C-D244D97D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5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4BA8F-BC99-BDD6-8B90-932F9B27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C2ACA5-7A95-7BD3-CAA9-FC57B2A37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83414-43F4-D266-5003-AF1C1068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EEDA77-6017-DCB9-1026-4705EF5B5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9E9B78-A22E-66FD-837A-A6248481E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FACF70-8592-E211-94E2-ACE936BC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00-BFB5-48F3-8606-9B9552439AF2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D13492-619A-1F95-0DFA-00A60437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109F84-FD82-24AE-D4D4-D06F6FD4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76C4-DC3B-477D-BA6C-D244D97D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13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19A88-881E-8EA3-EB5C-013C5476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E15CAA-F478-A28E-C649-FEC25314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00-BFB5-48F3-8606-9B9552439AF2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F711DC-E9BE-A4AA-B663-605AA392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B2CFA6-4F2D-7D01-3B55-48773124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76C4-DC3B-477D-BA6C-D244D97D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47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4A0BE6-DDE8-539B-FE4B-9327B4E3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00-BFB5-48F3-8606-9B9552439AF2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FE4B0B-5942-E46E-A508-DF22734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84EC9C-73B8-58F2-2CD5-F27ED1B7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76C4-DC3B-477D-BA6C-D244D97D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69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1B42D-F8FA-C89F-8260-BD041BD7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6A6A3-F535-C376-951A-3D9B38F2F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EA840B-087E-95A3-25B8-A12E09477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3D660E-ACED-CF44-A04F-6CF0E254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00-BFB5-48F3-8606-9B9552439AF2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18AFB-6A87-EF98-DD94-282458AD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F5DC5C-7CDE-C270-31FE-D62CBA7C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76C4-DC3B-477D-BA6C-D244D97D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5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13D1F-F78C-944C-9739-3D40DACB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620999-508F-2758-3D46-E84BE192A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F39AB-8618-AA11-EBA5-AF6B86DE3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732C83-EA73-0C3A-6CEF-125860E7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4D00-BFB5-48F3-8606-9B9552439AF2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52C0F-B21A-7409-4584-F23CE905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59D529-80B0-AB04-EFCE-49C74123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76C4-DC3B-477D-BA6C-D244D97D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5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219824-CFF6-D8DE-53C9-CE05D993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876933-22E0-44C9-36CE-996C9578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422B1-9B5B-381A-EBC5-6FFB453F6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74D00-BFB5-48F3-8606-9B9552439AF2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9E528-25E1-43AA-AB22-78E1C45B1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C8463-08BF-053B-FF2D-C679AEC67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676C4-DC3B-477D-BA6C-D244D97D0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2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90FE74-CBEC-B0F5-46ED-B7201A31F1A1}"/>
              </a:ext>
            </a:extLst>
          </p:cNvPr>
          <p:cNvSpPr txBox="1"/>
          <p:nvPr/>
        </p:nvSpPr>
        <p:spPr>
          <a:xfrm>
            <a:off x="256674" y="253999"/>
            <a:ext cx="298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Strength(Local Measure)</a:t>
            </a:r>
            <a:endParaRPr lang="ko-KR" altLang="en-US" b="1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8FA04D-FCB3-1754-76E2-B8AC98E4F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" y="1846352"/>
            <a:ext cx="4125324" cy="41253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761BAD-F43C-4F1E-2FB8-EB32310A7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67" y="1708039"/>
            <a:ext cx="4286510" cy="42865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D17AAC3-7398-A4F6-8338-413357313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013" y="1926945"/>
            <a:ext cx="4044731" cy="40447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00772E-D4F7-306E-9D43-85F274AB42E4}"/>
              </a:ext>
            </a:extLst>
          </p:cNvPr>
          <p:cNvSpPr txBox="1"/>
          <p:nvPr/>
        </p:nvSpPr>
        <p:spPr>
          <a:xfrm>
            <a:off x="1078525" y="1061708"/>
            <a:ext cx="2764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0.169631568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 sz="1800" b="1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P_value_fdr : </a:t>
            </a:r>
            <a:r>
              <a:rPr lang="en-US" altLang="ko-KR" sz="1800" b="0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0.044613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F7EEAD-6FCD-48AD-0023-00D7D9D81893}"/>
              </a:ext>
            </a:extLst>
          </p:cNvPr>
          <p:cNvSpPr txBox="1"/>
          <p:nvPr/>
        </p:nvSpPr>
        <p:spPr>
          <a:xfrm>
            <a:off x="9032040" y="1042085"/>
            <a:ext cx="6160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0.187958671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 sz="1800" b="1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P_value_fdr : </a:t>
            </a:r>
            <a:r>
              <a:rPr lang="en-US" altLang="ko-KR" sz="1800" b="0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0.030117</a:t>
            </a:r>
            <a:r>
              <a:rPr lang="ko-KR" altLang="en-US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D55BDD-5B86-EEAD-D957-73CE58240F18}"/>
              </a:ext>
            </a:extLst>
          </p:cNvPr>
          <p:cNvSpPr txBox="1"/>
          <p:nvPr/>
        </p:nvSpPr>
        <p:spPr>
          <a:xfrm>
            <a:off x="5186917" y="1001764"/>
            <a:ext cx="2664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0.231262986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 sz="1800" b="1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P_value_fdr : </a:t>
            </a:r>
            <a:r>
              <a:rPr lang="en-US" altLang="ko-KR" sz="1800" b="0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0.009708</a:t>
            </a:r>
            <a:r>
              <a:rPr lang="ko-KR" altLang="en-US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0B2FCF-A91A-8E4E-9D53-A754FE2B7F20}"/>
              </a:ext>
            </a:extLst>
          </p:cNvPr>
          <p:cNvSpPr txBox="1"/>
          <p:nvPr/>
        </p:nvSpPr>
        <p:spPr>
          <a:xfrm>
            <a:off x="7366949" y="253999"/>
            <a:ext cx="450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Outlier : Q1-3*IQR </a:t>
            </a:r>
            <a:r>
              <a:rPr lang="ko-KR" altLang="en-US"/>
              <a:t>미만</a:t>
            </a:r>
            <a:r>
              <a:rPr lang="en-US" altLang="ko-KR"/>
              <a:t>, Q3+3*IQR </a:t>
            </a:r>
            <a:r>
              <a:rPr lang="ko-KR" altLang="en-US"/>
              <a:t>초과</a:t>
            </a:r>
          </a:p>
        </p:txBody>
      </p:sp>
    </p:spTree>
    <p:extLst>
      <p:ext uri="{BB962C8B-B14F-4D97-AF65-F5344CB8AC3E}">
        <p14:creationId xmlns:p14="http://schemas.microsoft.com/office/powerpoint/2010/main" val="67417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A7EEA78-BBCC-F749-9CA0-09DC6D015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8549"/>
            <a:ext cx="4139381" cy="4139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D6F9FD-B866-76B2-AA67-68A4C8B2E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26" y="1957586"/>
            <a:ext cx="4139382" cy="41393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1D7BA5-2354-3A18-07F3-ABE8D11BD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78" y="1894099"/>
            <a:ext cx="4232451" cy="42324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9CCC76-1941-95C7-22EB-F08063F1E7DE}"/>
              </a:ext>
            </a:extLst>
          </p:cNvPr>
          <p:cNvSpPr txBox="1"/>
          <p:nvPr/>
        </p:nvSpPr>
        <p:spPr>
          <a:xfrm>
            <a:off x="753978" y="131125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AAAA42-B387-B9B7-2F2B-74BDA07E2329}"/>
              </a:ext>
            </a:extLst>
          </p:cNvPr>
          <p:cNvSpPr txBox="1"/>
          <p:nvPr/>
        </p:nvSpPr>
        <p:spPr>
          <a:xfrm>
            <a:off x="8245642" y="9165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</a:t>
            </a:r>
          </a:p>
          <a:p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611F72-CC96-EAF8-6D1C-FBFE9571BB63}"/>
              </a:ext>
            </a:extLst>
          </p:cNvPr>
          <p:cNvSpPr txBox="1"/>
          <p:nvPr/>
        </p:nvSpPr>
        <p:spPr>
          <a:xfrm>
            <a:off x="5847348" y="1622160"/>
            <a:ext cx="7170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082F8A-9CE9-5E9D-2901-7817FE9897ED}"/>
              </a:ext>
            </a:extLst>
          </p:cNvPr>
          <p:cNvSpPr txBox="1"/>
          <p:nvPr/>
        </p:nvSpPr>
        <p:spPr>
          <a:xfrm>
            <a:off x="986438" y="1174117"/>
            <a:ext cx="3209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0.185410989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 sz="1800" b="1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P_value_fdr : </a:t>
            </a:r>
            <a:r>
              <a:rPr lang="en-US" altLang="ko-KR" sz="1800" b="0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0.030723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4B7F7D-02B1-1057-D135-E5E74752C840}"/>
              </a:ext>
            </a:extLst>
          </p:cNvPr>
          <p:cNvSpPr txBox="1"/>
          <p:nvPr/>
        </p:nvSpPr>
        <p:spPr>
          <a:xfrm>
            <a:off x="4980576" y="1126224"/>
            <a:ext cx="7172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0.172128241</a:t>
            </a:r>
            <a:endParaRPr lang="en-US" altLang="ko-KR"/>
          </a:p>
          <a:p>
            <a:r>
              <a:rPr lang="en-US" altLang="ko-KR" sz="1800" b="1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P_value_fdr : </a:t>
            </a:r>
            <a:r>
              <a:rPr lang="en-US" altLang="ko-KR" sz="1800" b="0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0.042417</a:t>
            </a:r>
            <a:r>
              <a:rPr lang="ko-KR" altLang="en-US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5AAAD7-5F09-162E-5794-0F339330364C}"/>
              </a:ext>
            </a:extLst>
          </p:cNvPr>
          <p:cNvSpPr txBox="1"/>
          <p:nvPr/>
        </p:nvSpPr>
        <p:spPr>
          <a:xfrm>
            <a:off x="8784953" y="1102957"/>
            <a:ext cx="7172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0.206032124</a:t>
            </a:r>
            <a:endParaRPr lang="en-US" altLang="ko-KR"/>
          </a:p>
          <a:p>
            <a:r>
              <a:rPr lang="en-US" altLang="ko-KR" sz="1800" b="1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P_value_fdr : </a:t>
            </a:r>
            <a:r>
              <a:rPr lang="en-US" altLang="ko-KR" sz="1800" b="0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0.017252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CA3E40-E1CD-F296-83F3-C729D9D0BA38}"/>
              </a:ext>
            </a:extLst>
          </p:cNvPr>
          <p:cNvSpPr txBox="1"/>
          <p:nvPr/>
        </p:nvSpPr>
        <p:spPr>
          <a:xfrm>
            <a:off x="256674" y="253999"/>
            <a:ext cx="298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Strength(Local Measure)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9877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3A6B27-0925-FEFE-B2E3-D6D7CDD78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320"/>
            <a:ext cx="3985568" cy="39855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ED4280-DCA5-69F0-92F6-3B5762B3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05" y="1957648"/>
            <a:ext cx="4099054" cy="40990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43F560-EBE8-CD31-193C-036A5F790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98" y="1829389"/>
            <a:ext cx="4234844" cy="42348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8F942B7-8821-A378-C0BB-6AA2B0A50B85}"/>
              </a:ext>
            </a:extLst>
          </p:cNvPr>
          <p:cNvSpPr txBox="1"/>
          <p:nvPr/>
        </p:nvSpPr>
        <p:spPr>
          <a:xfrm>
            <a:off x="5111421" y="1425917"/>
            <a:ext cx="6970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3133D2-3F9D-F6F3-5636-A8675B86C925}"/>
              </a:ext>
            </a:extLst>
          </p:cNvPr>
          <p:cNvSpPr txBox="1"/>
          <p:nvPr/>
        </p:nvSpPr>
        <p:spPr>
          <a:xfrm>
            <a:off x="8624635" y="1355734"/>
            <a:ext cx="6970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7A5EF5-777A-FFB7-6748-EB3B7433874A}"/>
              </a:ext>
            </a:extLst>
          </p:cNvPr>
          <p:cNvSpPr txBox="1"/>
          <p:nvPr/>
        </p:nvSpPr>
        <p:spPr>
          <a:xfrm>
            <a:off x="862914" y="1148918"/>
            <a:ext cx="3209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0.212546673 </a:t>
            </a:r>
            <a:r>
              <a:rPr lang="en-US" altLang="ko-KR" sz="1800" b="1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P_value_fdr : </a:t>
            </a:r>
            <a:r>
              <a:rPr lang="en-US" altLang="ko-KR" sz="1800" b="0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0.017252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59760C-994B-B5A6-A02D-4241CF43D0B2}"/>
              </a:ext>
            </a:extLst>
          </p:cNvPr>
          <p:cNvSpPr txBox="1"/>
          <p:nvPr/>
        </p:nvSpPr>
        <p:spPr>
          <a:xfrm>
            <a:off x="8992281" y="1078735"/>
            <a:ext cx="3209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0.179885885 </a:t>
            </a:r>
            <a:r>
              <a:rPr lang="en-US" altLang="ko-KR" sz="1800" b="1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P_value_fdr : </a:t>
            </a:r>
            <a:r>
              <a:rPr lang="en-US" altLang="ko-KR" sz="1800" b="0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0.031848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E11142-2C91-5076-BDD7-7C149CB5450B}"/>
              </a:ext>
            </a:extLst>
          </p:cNvPr>
          <p:cNvSpPr txBox="1"/>
          <p:nvPr/>
        </p:nvSpPr>
        <p:spPr>
          <a:xfrm>
            <a:off x="4743774" y="1130896"/>
            <a:ext cx="3209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0.196779131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 sz="1800" b="1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P_value_fdr : </a:t>
            </a:r>
            <a:r>
              <a:rPr lang="en-US" altLang="ko-KR" sz="1800" b="0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0.024595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60A1D2-E1E3-738B-CBC7-455ACC7D5F0C}"/>
              </a:ext>
            </a:extLst>
          </p:cNvPr>
          <p:cNvSpPr txBox="1"/>
          <p:nvPr/>
        </p:nvSpPr>
        <p:spPr>
          <a:xfrm>
            <a:off x="256674" y="253999"/>
            <a:ext cx="298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Strength(Local Measure)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94333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2180CD-E335-D3BC-0FB1-1D623BBDB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" y="1716549"/>
            <a:ext cx="4033241" cy="40332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3FE720-3A0B-9E78-DFBD-019A8DE01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977" y="1687744"/>
            <a:ext cx="4062046" cy="40620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4222B9-C86C-1022-CDA4-CF8FFF453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152" y="1626016"/>
            <a:ext cx="4185503" cy="41855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168A5D-CFD2-F350-2904-95730D20F7F9}"/>
              </a:ext>
            </a:extLst>
          </p:cNvPr>
          <p:cNvSpPr txBox="1"/>
          <p:nvPr/>
        </p:nvSpPr>
        <p:spPr>
          <a:xfrm>
            <a:off x="1676405" y="1868082"/>
            <a:ext cx="6793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AD825A-E13A-E0CF-1DCE-20F7F61C75B2}"/>
              </a:ext>
            </a:extLst>
          </p:cNvPr>
          <p:cNvSpPr txBox="1"/>
          <p:nvPr/>
        </p:nvSpPr>
        <p:spPr>
          <a:xfrm>
            <a:off x="4764509" y="2033183"/>
            <a:ext cx="6793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B9E02E-33C5-A864-DE61-E7927D3E966A}"/>
              </a:ext>
            </a:extLst>
          </p:cNvPr>
          <p:cNvSpPr txBox="1"/>
          <p:nvPr/>
        </p:nvSpPr>
        <p:spPr>
          <a:xfrm>
            <a:off x="6785826" y="1880322"/>
            <a:ext cx="6793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B214B3-3272-CB8A-C3C5-04D04F057B99}"/>
              </a:ext>
            </a:extLst>
          </p:cNvPr>
          <p:cNvSpPr txBox="1"/>
          <p:nvPr/>
        </p:nvSpPr>
        <p:spPr>
          <a:xfrm>
            <a:off x="1036728" y="1056838"/>
            <a:ext cx="3209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0.229848694 </a:t>
            </a:r>
            <a:r>
              <a:rPr lang="en-US" altLang="ko-KR" sz="1800" b="1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P_value_fdr : </a:t>
            </a:r>
            <a:r>
              <a:rPr lang="en-US" altLang="ko-KR" sz="1800" b="0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0.009708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3A48A7-AF80-B86C-6CFF-AAFAAEDB1A81}"/>
              </a:ext>
            </a:extLst>
          </p:cNvPr>
          <p:cNvSpPr txBox="1"/>
          <p:nvPr/>
        </p:nvSpPr>
        <p:spPr>
          <a:xfrm>
            <a:off x="9184423" y="1046481"/>
            <a:ext cx="3209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0.179294035 </a:t>
            </a:r>
            <a:r>
              <a:rPr lang="en-US" altLang="ko-KR" sz="1800" b="1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P_value_fdr : </a:t>
            </a:r>
            <a:r>
              <a:rPr lang="en-US" altLang="ko-KR" sz="1800" b="0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0.031848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04F4B-2F9C-512D-A2F3-6FA86D1F8677}"/>
              </a:ext>
            </a:extLst>
          </p:cNvPr>
          <p:cNvSpPr txBox="1"/>
          <p:nvPr/>
        </p:nvSpPr>
        <p:spPr>
          <a:xfrm>
            <a:off x="4909210" y="1083624"/>
            <a:ext cx="3209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 :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0.191096807 </a:t>
            </a:r>
            <a:r>
              <a:rPr lang="en-US" altLang="ko-KR" sz="1800" b="1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P_value_fdr : </a:t>
            </a:r>
            <a:r>
              <a:rPr lang="en-US" altLang="ko-KR" sz="1800" b="0" i="0" u="none" strike="noStrike">
                <a:solidFill>
                  <a:srgbClr val="9C0006"/>
                </a:solidFill>
                <a:effectLst/>
                <a:highlight>
                  <a:srgbClr val="FFC7CE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0.02898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71198A-5289-CC46-5573-EF8E31C960AB}"/>
              </a:ext>
            </a:extLst>
          </p:cNvPr>
          <p:cNvSpPr txBox="1"/>
          <p:nvPr/>
        </p:nvSpPr>
        <p:spPr>
          <a:xfrm>
            <a:off x="256674" y="253999"/>
            <a:ext cx="298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Strength(Local Measure)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94112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160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지후 박</dc:creator>
  <cp:lastModifiedBy>지후 박</cp:lastModifiedBy>
  <cp:revision>3</cp:revision>
  <dcterms:created xsi:type="dcterms:W3CDTF">2024-04-12T12:46:00Z</dcterms:created>
  <dcterms:modified xsi:type="dcterms:W3CDTF">2024-04-12T13:06:49Z</dcterms:modified>
</cp:coreProperties>
</file>