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5A7C-B742-4E25-9760-C2C2F3DB8EF2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99DE-DA95-43BC-AA22-B2C13A42E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2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2A56-0D21-2813-D904-999AD46DE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33ADD8-01D8-C892-1D9A-7DFCABAC1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8A845-B963-0D08-4B71-C97A1EFB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35D15-5705-F956-520A-882E4EDB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E6809-434F-591A-C366-93055390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3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1068D-CC5D-576C-CEA1-AFD8B85E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F80E0C-1EF3-6E63-7AAD-974E3AF5D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A4C34-F7F1-921E-F9EE-47079304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77B07-516E-28E2-4115-91D06AF8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CCD8B-7EBF-4D5B-1FA1-4606964D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8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F409D-B7CC-3F1D-8A00-5B4DF4425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63C28-87EE-B5C7-E03F-999978F8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DAD99-73FF-3039-7FF1-68045D7E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18AF-F516-3CE7-192F-E4F0E30A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2B6F7-414F-2459-CFCA-9A805402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DFD20-3DC5-613B-B503-A1495BB1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59667-8077-46C6-FC6B-A684E0EF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B14F8-B201-238A-FEFE-8321BE09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DF29-D79C-5101-BEE3-082F063D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E2986-F519-940E-6E17-0360BDCA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9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5D833-C657-2493-9F25-CEC27FC4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E9226-B18B-5000-48DA-D7C03AA2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E0B15-E3FC-A295-6DB9-4EB6243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BC921-9FA6-70C3-E8E0-1250288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328F4-234E-5ED8-92B1-1322276E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9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AAD9C-3AF4-F9DE-89A1-C8A13D90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4E293-43AA-E559-A443-C2A1050F3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206AD-BB8F-0E99-E583-3D985B8B2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E2E11-7F97-C29C-F676-990EBD6E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10EB2-8B5F-7C2A-A45E-8168D668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312D3-4AB9-8DEE-A5ED-1236D3FD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0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980D-1AC8-3CD7-CB1A-5AB75412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8642A-6E42-45A2-DEE1-F68C2AFC9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BF1A56-66AD-374C-E430-F7341D502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F4E25-2002-35F0-1B24-3443AE575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39FFEC-9BD4-B18E-B3EF-DF8F51F9F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7F9A9-6BCE-2745-B9E3-7A22279B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4FE46B-7FF4-B137-0596-6BA10727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F0FFA7-4135-AE32-6655-EBB890DE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2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79E7E-0C7F-7DDE-4E2C-EF34666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5FFD1B-8F5B-AAB8-66C4-478F196B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6C6BAE-912A-BAB0-645D-5F84D618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38527A-62AA-0F51-B216-6E9735E2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9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862714-56E6-4EFA-1124-4FFB9A68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306209-94EE-086A-F0CA-D3D562B4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68E91-1ACA-7E85-A99F-09FFFE30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379-0131-9E3E-07B0-9E726941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6DEE5-5606-4FD4-FF9D-82F1C05B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C6E5C-5262-9243-4662-A529863C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4F5A0-94ED-293A-469C-680EE30B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AD84D-0656-F091-EBE6-CFB96CC0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85868-39B0-847C-A507-3E88A7EB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23102-6C38-3590-CB57-CC330C96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65E27-BDD4-9B46-7875-A00594DB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B5A44-F339-2525-8475-3494388FE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0CBA0-8178-6455-2DEA-017033CB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8A672-F85B-41CF-29CE-50F6E2E0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C22C3-E99E-BD4D-0576-18E4081D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548FD-0C50-592A-97A9-AF14610D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D86AE-67F9-102C-1047-B0B30CF96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03C29-7FEA-2764-5781-5002891CF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47D53-88DF-42B0-89AA-D4718125A6E5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7BA33-EDAF-0F10-1149-295D48934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8109E-F23B-F239-7C71-982164C24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42E5-1665-495F-83AE-8FD826BCE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3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ABA66E-A79B-BD68-7182-9FD4FF46D2B3}"/>
              </a:ext>
            </a:extLst>
          </p:cNvPr>
          <p:cNvSpPr txBox="1"/>
          <p:nvPr/>
        </p:nvSpPr>
        <p:spPr>
          <a:xfrm>
            <a:off x="256674" y="253999"/>
            <a:ext cx="486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 : 6, 55, 68, 69, 86</a:t>
            </a:r>
            <a:endParaRPr lang="ko-KR" altLang="en-US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DD7291-CC20-016C-B4B6-29506B60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2" y="1673820"/>
            <a:ext cx="4405478" cy="44164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FBA2FF-7449-F404-6705-40B84641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65" y="1230388"/>
            <a:ext cx="4293024" cy="43972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4FA1CE2-C760-E06E-D660-41A4D7320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874" y="1963522"/>
            <a:ext cx="3899724" cy="39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ABA66E-A79B-BD68-7182-9FD4FF46D2B3}"/>
              </a:ext>
            </a:extLst>
          </p:cNvPr>
          <p:cNvSpPr txBox="1"/>
          <p:nvPr/>
        </p:nvSpPr>
        <p:spPr>
          <a:xfrm>
            <a:off x="256674" y="253999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</a:t>
            </a:r>
            <a:endParaRPr lang="ko-KR" altLang="en-US" b="1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1B2EE8-D1F1-A22E-337B-A57B2680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9" y="1484574"/>
            <a:ext cx="4378933" cy="44590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02590C-2FDB-975E-D5A5-51281CF3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52" y="1439516"/>
            <a:ext cx="4559528" cy="45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C0D0D-DF6D-D065-F280-821EB1DF004D}"/>
              </a:ext>
            </a:extLst>
          </p:cNvPr>
          <p:cNvSpPr txBox="1"/>
          <p:nvPr/>
        </p:nvSpPr>
        <p:spPr>
          <a:xfrm>
            <a:off x="92149" y="506595"/>
            <a:ext cx="118207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분석 방법론</a:t>
            </a:r>
            <a:endParaRPr lang="en-US" altLang="ko-KR"/>
          </a:p>
          <a:p>
            <a:r>
              <a:rPr lang="en-US" altLang="ko-KR"/>
              <a:t>UCLA_CNP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253 FC () </a:t>
            </a:r>
          </a:p>
          <a:p>
            <a:r>
              <a:rPr lang="en-US" altLang="ko-KR"/>
              <a:t>Peason corr FC</a:t>
            </a:r>
          </a:p>
          <a:p>
            <a:r>
              <a:rPr lang="en-US" altLang="ko-KR"/>
              <a:t>Atlas : </a:t>
            </a:r>
          </a:p>
          <a:p>
            <a:endParaRPr lang="en-US" altLang="ko-KR"/>
          </a:p>
          <a:p>
            <a:r>
              <a:rPr lang="en-US" altLang="ko-KR"/>
              <a:t>Weighted FC</a:t>
            </a:r>
            <a:endParaRPr lang="en-US" altLang="ko-KR" kern="100">
              <a:solidFill>
                <a:srgbClr val="D1D2D3"/>
              </a:solidFill>
              <a:highlight>
                <a:srgbClr val="222529"/>
              </a:highlight>
              <a:latin typeface="Arial" panose="020B0604020202020204" pitchFamily="34" charset="0"/>
              <a:ea typeface="바탕" panose="02030600000101010101" pitchFamily="18" charset="-127"/>
            </a:endParaRPr>
          </a:p>
          <a:p>
            <a:r>
              <a:rPr lang="en-US" altLang="ko-KR"/>
              <a:t>Global : transitivity,assortativity,</a:t>
            </a:r>
            <a:r>
              <a:rPr lang="ko-KR" altLang="en-US"/>
              <a:t> </a:t>
            </a:r>
            <a:r>
              <a:rPr lang="en-US" altLang="ko-KR"/>
              <a:t>global</a:t>
            </a:r>
            <a:r>
              <a:rPr lang="ko-KR" altLang="en-US"/>
              <a:t> </a:t>
            </a:r>
            <a:r>
              <a:rPr lang="en-US" altLang="ko-KR"/>
              <a:t>efficiency</a:t>
            </a:r>
          </a:p>
          <a:p>
            <a:r>
              <a:rPr lang="en-US" altLang="ko-KR"/>
              <a:t>Local : 5</a:t>
            </a:r>
            <a:r>
              <a:rPr lang="ko-KR" altLang="en-US"/>
              <a:t>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여러 개 </a:t>
            </a:r>
            <a:r>
              <a:rPr lang="en-US" altLang="ko-KR"/>
              <a:t>PC 1 : </a:t>
            </a:r>
            <a:r>
              <a:rPr lang="ko-KR" altLang="en-US"/>
              <a:t>어떤 걸 모아서</a:t>
            </a:r>
            <a:r>
              <a:rPr lang="en-US" altLang="ko-KR"/>
              <a:t>?</a:t>
            </a:r>
          </a:p>
          <a:p>
            <a:r>
              <a:rPr lang="en-US" altLang="ko-KR"/>
              <a:t>Correlation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MULTIPLE comparison? -&gt; FDR correction </a:t>
            </a:r>
          </a:p>
          <a:p>
            <a:endParaRPr lang="en-US" altLang="ko-KR"/>
          </a:p>
          <a:p>
            <a:r>
              <a:rPr lang="en-US" altLang="ko-KR"/>
              <a:t>5</a:t>
            </a:r>
            <a:r>
              <a:rPr lang="ko-KR" altLang="en-US"/>
              <a:t>개 </a:t>
            </a:r>
            <a:r>
              <a:rPr lang="en-US" altLang="ko-KR"/>
              <a:t>roi </a:t>
            </a:r>
            <a:r>
              <a:rPr lang="ko-KR" altLang="en-US"/>
              <a:t>각각이 연관성이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Nodal strength </a:t>
            </a:r>
            <a:r>
              <a:rPr lang="ko-KR" altLang="en-US"/>
              <a:t>의미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서론</a:t>
            </a:r>
            <a:endParaRPr lang="en-US" altLang="ko-KR"/>
          </a:p>
          <a:p>
            <a:r>
              <a:rPr lang="ko-KR" altLang="en-US"/>
              <a:t>이미징 기반 </a:t>
            </a:r>
            <a:r>
              <a:rPr lang="en-US" altLang="ko-KR"/>
              <a:t>functional connectivity </a:t>
            </a:r>
            <a:r>
              <a:rPr lang="ko-KR" altLang="en-US"/>
              <a:t>사용해서 </a:t>
            </a:r>
            <a:r>
              <a:rPr lang="en-US" altLang="ko-KR"/>
              <a:t>correlation </a:t>
            </a:r>
            <a:r>
              <a:rPr lang="ko-KR" altLang="en-US"/>
              <a:t>계산하는 방법들이 존재</a:t>
            </a:r>
            <a:r>
              <a:rPr lang="en-US" altLang="ko-KR"/>
              <a:t>, </a:t>
            </a:r>
            <a:r>
              <a:rPr lang="ko-KR" altLang="en-US"/>
              <a:t>그 방법론 사용한 선행 연구들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996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92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23</cp:revision>
  <dcterms:created xsi:type="dcterms:W3CDTF">2024-04-15T09:56:22Z</dcterms:created>
  <dcterms:modified xsi:type="dcterms:W3CDTF">2024-04-25T15:45:21Z</dcterms:modified>
</cp:coreProperties>
</file>