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D473C-EDDB-1BF3-37BD-3E3CF0B7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76D9C-564F-6D76-0E8F-1B7658C3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871AE-48E9-7085-406C-3D8215F4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7993C-3EEB-063A-7819-D7D2FA64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C1460-910A-E077-F0EC-CB48E53A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E3EE-12E5-57A2-C578-E3D01F2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88068-0120-F97B-2CAF-E67FF92F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564CE-E0B0-B3B1-8E2D-1D6DCA32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4288D-BA6B-2B1F-876D-717140ED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6B497-FB18-A129-F1F5-779E5B9D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7FA51-E7D8-3BF5-004A-B4194A62B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92852-0FF1-638D-1510-E67B9370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58E51-AB69-41BB-CF00-421CB6CB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8B62F-2276-4C90-AF36-5204D0F9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E8AE7-C2C6-C6F1-ED99-358E7590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02BE9-15DF-497B-2330-5B4DE9AC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31E53-EC14-4754-9D4B-7EA7CBD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D9A3E-BA32-5F29-5454-3797517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C2D8B-F55D-FB00-1D58-698B389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221A6-12FB-3579-F949-3DD7FCAC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D785-E26D-634C-E3D5-93EFAE4B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E09B7-DAC9-7FA6-8ECB-485DA40F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B4741-2A3A-1B4F-74E0-E9607701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66125-3B49-DDD9-5187-1735D07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5894-CBCC-1970-6215-0181E9F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CDE7-0D2A-5938-CEED-A2EA5CC4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D5C79-A438-817C-0D09-55258B4F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EE504-2FD8-4729-D1B4-1E08085D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E6B0C-5432-871A-6AB5-66254329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C0707-14E0-6E8A-80A2-8E83E91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F8B67-A170-C24D-1270-B31CE1A4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4BA8F-BC99-BDD6-8B90-932F9B2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2ACA5-7A95-7BD3-CAA9-FC57B2A3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83414-43F4-D266-5003-AF1C1068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EDA77-6017-DCB9-1026-4705EF5B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9E9B78-A22E-66FD-837A-A6248481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ACF70-8592-E211-94E2-ACE936B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13492-619A-1F95-0DFA-00A60437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109F84-FD82-24AE-D4D4-D06F6FD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19A88-881E-8EA3-EB5C-013C5476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15CAA-F478-A28E-C649-FEC25314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711DC-E9BE-A4AA-B663-605AA39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2CFA6-4F2D-7D01-3B55-48773124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A0BE6-DDE8-539B-FE4B-9327B4E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E4B0B-5942-E46E-A508-DF22734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4EC9C-73B8-58F2-2CD5-F27ED1B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B42D-F8FA-C89F-8260-BD041BD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6A6A3-F535-C376-951A-3D9B38F2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A840B-087E-95A3-25B8-A12E0947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D660E-ACED-CF44-A04F-6CF0E254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AFB-6A87-EF98-DD94-282458AD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5DC5C-7CDE-C270-31FE-D62CBA7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13D1F-F78C-944C-9739-3D40DACB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20999-508F-2758-3D46-E84BE192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F39AB-8618-AA11-EBA5-AF6B86DE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32C83-EA73-0C3A-6CEF-125860E7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52C0F-B21A-7409-4584-F23CE90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9D529-80B0-AB04-EFCE-49C74123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19824-CFF6-D8DE-53C9-CE05D993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76933-22E0-44C9-36CE-996C9578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422B1-9B5B-381A-EBC5-6FFB453F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4D00-BFB5-48F3-8606-9B9552439A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9E528-25E1-43AA-AB22-78E1C45B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C8463-08BF-053B-FF2D-C679AEC6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0FE74-CBEC-B0F5-46ED-B7201A31F1A1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8FA04D-FCB3-1754-76E2-B8AC98E4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" y="1846352"/>
            <a:ext cx="4125324" cy="41253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761BAD-F43C-4F1E-2FB8-EB32310A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67" y="1708039"/>
            <a:ext cx="4286510" cy="42865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7AAC3-7398-A4F6-8338-413357313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13" y="1926945"/>
            <a:ext cx="4044731" cy="4044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00772E-D4F7-306E-9D43-85F274AB42E4}"/>
              </a:ext>
            </a:extLst>
          </p:cNvPr>
          <p:cNvSpPr txBox="1"/>
          <p:nvPr/>
        </p:nvSpPr>
        <p:spPr>
          <a:xfrm>
            <a:off x="1078525" y="1061708"/>
            <a:ext cx="276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0.169631568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0.044613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7EEAD-6FCD-48AD-0023-00D7D9D81893}"/>
              </a:ext>
            </a:extLst>
          </p:cNvPr>
          <p:cNvSpPr txBox="1"/>
          <p:nvPr/>
        </p:nvSpPr>
        <p:spPr>
          <a:xfrm>
            <a:off x="9032040" y="1042085"/>
            <a:ext cx="616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0.187958671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0.030117</a:t>
            </a:r>
            <a:r>
              <a:rPr lang="ko-KR" altLang="en-US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55BDD-5B86-EEAD-D957-73CE58240F18}"/>
              </a:ext>
            </a:extLst>
          </p:cNvPr>
          <p:cNvSpPr txBox="1"/>
          <p:nvPr/>
        </p:nvSpPr>
        <p:spPr>
          <a:xfrm>
            <a:off x="5186917" y="1001764"/>
            <a:ext cx="266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0.231262986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0.009708</a:t>
            </a:r>
            <a:r>
              <a:rPr lang="ko-KR" altLang="en-US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B2FCF-A91A-8E4E-9D53-A754FE2B7F20}"/>
              </a:ext>
            </a:extLst>
          </p:cNvPr>
          <p:cNvSpPr txBox="1"/>
          <p:nvPr/>
        </p:nvSpPr>
        <p:spPr>
          <a:xfrm>
            <a:off x="7366949" y="253999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Outlier : Q1-3*IQR </a:t>
            </a:r>
            <a:r>
              <a:rPr lang="ko-KR" altLang="en-US"/>
              <a:t>미만</a:t>
            </a:r>
            <a:r>
              <a:rPr lang="en-US" altLang="ko-KR"/>
              <a:t>, Q3+3*IQR </a:t>
            </a:r>
            <a:r>
              <a:rPr lang="ko-KR" altLang="en-US"/>
              <a:t>초과</a:t>
            </a:r>
          </a:p>
        </p:txBody>
      </p:sp>
    </p:spTree>
    <p:extLst>
      <p:ext uri="{BB962C8B-B14F-4D97-AF65-F5344CB8AC3E}">
        <p14:creationId xmlns:p14="http://schemas.microsoft.com/office/powerpoint/2010/main" val="6741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7EEA78-BBCC-F749-9CA0-09DC6D01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549"/>
            <a:ext cx="4139381" cy="413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D6F9FD-B866-76B2-AA67-68A4C8B2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26" y="1957586"/>
            <a:ext cx="4139382" cy="4139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D7BA5-2354-3A18-07F3-ABE8D11BD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8" y="1894099"/>
            <a:ext cx="4232451" cy="4232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9CCC76-1941-95C7-22EB-F08063F1E7DE}"/>
              </a:ext>
            </a:extLst>
          </p:cNvPr>
          <p:cNvSpPr txBox="1"/>
          <p:nvPr/>
        </p:nvSpPr>
        <p:spPr>
          <a:xfrm>
            <a:off x="753978" y="13112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AAA42-B387-B9B7-2F2B-74BDA07E2329}"/>
              </a:ext>
            </a:extLst>
          </p:cNvPr>
          <p:cNvSpPr txBox="1"/>
          <p:nvPr/>
        </p:nvSpPr>
        <p:spPr>
          <a:xfrm>
            <a:off x="8245642" y="9165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11F72-CC96-EAF8-6D1C-FBFE9571BB63}"/>
              </a:ext>
            </a:extLst>
          </p:cNvPr>
          <p:cNvSpPr txBox="1"/>
          <p:nvPr/>
        </p:nvSpPr>
        <p:spPr>
          <a:xfrm>
            <a:off x="5847348" y="1622160"/>
            <a:ext cx="717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82F8A-9CE9-5E9D-2901-7817FE9897ED}"/>
              </a:ext>
            </a:extLst>
          </p:cNvPr>
          <p:cNvSpPr txBox="1"/>
          <p:nvPr/>
        </p:nvSpPr>
        <p:spPr>
          <a:xfrm>
            <a:off x="986438" y="1174117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0.185410989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0.030723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B7F7D-02B1-1057-D135-E5E74752C840}"/>
              </a:ext>
            </a:extLst>
          </p:cNvPr>
          <p:cNvSpPr txBox="1"/>
          <p:nvPr/>
        </p:nvSpPr>
        <p:spPr>
          <a:xfrm>
            <a:off x="4980576" y="1126224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0.172128241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0.042417</a:t>
            </a:r>
            <a:r>
              <a:rPr lang="ko-KR" altLang="en-US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AAAD7-5F09-162E-5794-0F339330364C}"/>
              </a:ext>
            </a:extLst>
          </p:cNvPr>
          <p:cNvSpPr txBox="1"/>
          <p:nvPr/>
        </p:nvSpPr>
        <p:spPr>
          <a:xfrm>
            <a:off x="8784953" y="1102957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0.206032124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0.017252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A3E40-E1CD-F296-83F3-C729D9D0BA38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87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3A6B27-0925-FEFE-B2E3-D6D7CDD7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320"/>
            <a:ext cx="3985568" cy="3985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ED4280-DCA5-69F0-92F6-3B5762B3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5" y="1957648"/>
            <a:ext cx="4099054" cy="4099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43F560-EBE8-CD31-193C-036A5F790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98" y="1829389"/>
            <a:ext cx="4234844" cy="42348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F942B7-8821-A378-C0BB-6AA2B0A50B85}"/>
              </a:ext>
            </a:extLst>
          </p:cNvPr>
          <p:cNvSpPr txBox="1"/>
          <p:nvPr/>
        </p:nvSpPr>
        <p:spPr>
          <a:xfrm>
            <a:off x="5111421" y="1425917"/>
            <a:ext cx="697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133D2-3F9D-F6F3-5636-A8675B86C925}"/>
              </a:ext>
            </a:extLst>
          </p:cNvPr>
          <p:cNvSpPr txBox="1"/>
          <p:nvPr/>
        </p:nvSpPr>
        <p:spPr>
          <a:xfrm>
            <a:off x="8624635" y="1355734"/>
            <a:ext cx="697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A5EF5-777A-FFB7-6748-EB3B7433874A}"/>
              </a:ext>
            </a:extLst>
          </p:cNvPr>
          <p:cNvSpPr txBox="1"/>
          <p:nvPr/>
        </p:nvSpPr>
        <p:spPr>
          <a:xfrm>
            <a:off x="862914" y="1148918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0.212546673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0.017252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9760C-994B-B5A6-A02D-4241CF43D0B2}"/>
              </a:ext>
            </a:extLst>
          </p:cNvPr>
          <p:cNvSpPr txBox="1"/>
          <p:nvPr/>
        </p:nvSpPr>
        <p:spPr>
          <a:xfrm>
            <a:off x="8992281" y="1078735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0.179885885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0.031848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11142-2C91-5076-BDD7-7C149CB5450B}"/>
              </a:ext>
            </a:extLst>
          </p:cNvPr>
          <p:cNvSpPr txBox="1"/>
          <p:nvPr/>
        </p:nvSpPr>
        <p:spPr>
          <a:xfrm>
            <a:off x="4743774" y="1130896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0.196779131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0.024595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0A1D2-E1E3-738B-CBC7-455ACC7D5F0C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333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2180CD-E335-D3BC-0FB1-1D623BBD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" y="1716549"/>
            <a:ext cx="4033241" cy="4033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3FE720-3A0B-9E78-DFBD-019A8DE01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77" y="1687744"/>
            <a:ext cx="4062046" cy="4062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222B9-C86C-1022-CDA4-CF8FFF453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52" y="1626016"/>
            <a:ext cx="4185503" cy="4185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168A5D-CFD2-F350-2904-95730D20F7F9}"/>
              </a:ext>
            </a:extLst>
          </p:cNvPr>
          <p:cNvSpPr txBox="1"/>
          <p:nvPr/>
        </p:nvSpPr>
        <p:spPr>
          <a:xfrm>
            <a:off x="1676405" y="1868082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AD825A-E13A-E0CF-1DCE-20F7F61C75B2}"/>
              </a:ext>
            </a:extLst>
          </p:cNvPr>
          <p:cNvSpPr txBox="1"/>
          <p:nvPr/>
        </p:nvSpPr>
        <p:spPr>
          <a:xfrm>
            <a:off x="4764509" y="2033183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9E02E-33C5-A864-DE61-E7927D3E966A}"/>
              </a:ext>
            </a:extLst>
          </p:cNvPr>
          <p:cNvSpPr txBox="1"/>
          <p:nvPr/>
        </p:nvSpPr>
        <p:spPr>
          <a:xfrm>
            <a:off x="6785826" y="1880322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214B3-3272-CB8A-C3C5-04D04F057B99}"/>
              </a:ext>
            </a:extLst>
          </p:cNvPr>
          <p:cNvSpPr txBox="1"/>
          <p:nvPr/>
        </p:nvSpPr>
        <p:spPr>
          <a:xfrm>
            <a:off x="1036728" y="1056838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0.229848694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0.009708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A48A7-AF80-B86C-6CFF-AAFAAEDB1A81}"/>
              </a:ext>
            </a:extLst>
          </p:cNvPr>
          <p:cNvSpPr txBox="1"/>
          <p:nvPr/>
        </p:nvSpPr>
        <p:spPr>
          <a:xfrm>
            <a:off x="9184423" y="1046481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0.179294035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0.031848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04F4B-2F9C-512D-A2F3-6FA86D1F8677}"/>
              </a:ext>
            </a:extLst>
          </p:cNvPr>
          <p:cNvSpPr txBox="1"/>
          <p:nvPr/>
        </p:nvSpPr>
        <p:spPr>
          <a:xfrm>
            <a:off x="4909210" y="1083624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0.191096807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0.02898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1198A-5289-CC46-5573-EF8E31C960AB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411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7BF106-097F-03C1-30AF-F4C864A67327}"/>
              </a:ext>
            </a:extLst>
          </p:cNvPr>
          <p:cNvSpPr txBox="1"/>
          <p:nvPr/>
        </p:nvSpPr>
        <p:spPr>
          <a:xfrm>
            <a:off x="570797" y="649060"/>
            <a:ext cx="104952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ighlight>
                  <a:srgbClr val="FF0000"/>
                </a:highlight>
              </a:rPr>
              <a:t>{'sub-10271': 55,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'sub-10438': 8,</a:t>
            </a:r>
            <a:endParaRPr lang="en-US" altLang="ko-KR"/>
          </a:p>
          <a:p>
            <a:r>
              <a:rPr lang="ko-KR" altLang="en-US">
                <a:highlight>
                  <a:srgbClr val="FF0000"/>
                </a:highlight>
              </a:rPr>
              <a:t> 'sub-50029': 100,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>
                <a:highlight>
                  <a:srgbClr val="FF0000"/>
                </a:highlight>
              </a:rPr>
              <a:t>'sub-10998': 25,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'sub-10171': 11,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/>
              <a:t> 'sub-50005': 1,</a:t>
            </a:r>
            <a:endParaRPr lang="en-US" altLang="ko-KR"/>
          </a:p>
          <a:p>
            <a:r>
              <a:rPr lang="ko-KR" altLang="en-US"/>
              <a:t> 'sub-10316': 3, </a:t>
            </a:r>
            <a:endParaRPr lang="en-US" altLang="ko-KR"/>
          </a:p>
          <a:p>
            <a:r>
              <a:rPr lang="ko-KR" altLang="en-US"/>
              <a:t>'sub-50020': 5, </a:t>
            </a:r>
            <a:endParaRPr lang="en-US" altLang="ko-KR"/>
          </a:p>
          <a:p>
            <a:r>
              <a:rPr lang="ko-KR" altLang="en-US"/>
              <a:t>'sub-60017': 5, </a:t>
            </a:r>
            <a:endParaRPr lang="en-US" altLang="ko-KR"/>
          </a:p>
          <a:p>
            <a:r>
              <a:rPr lang="ko-KR" altLang="en-US"/>
              <a:t>'sub-50052': 3,</a:t>
            </a:r>
            <a:endParaRPr lang="en-US" altLang="ko-KR"/>
          </a:p>
          <a:p>
            <a:r>
              <a:rPr lang="ko-KR" altLang="en-US"/>
              <a:t> 'sub-70021': 3,</a:t>
            </a:r>
            <a:endParaRPr lang="en-US" altLang="ko-KR"/>
          </a:p>
          <a:p>
            <a:r>
              <a:rPr lang="ko-KR" altLang="en-US"/>
              <a:t> 'sub-50006': 1, </a:t>
            </a:r>
            <a:endParaRPr lang="en-US" altLang="ko-KR"/>
          </a:p>
          <a:p>
            <a:r>
              <a:rPr lang="ko-KR" altLang="en-US"/>
              <a:t>'sub-60078': 2}</a:t>
            </a:r>
          </a:p>
        </p:txBody>
      </p:sp>
    </p:spTree>
    <p:extLst>
      <p:ext uri="{BB962C8B-B14F-4D97-AF65-F5344CB8AC3E}">
        <p14:creationId xmlns:p14="http://schemas.microsoft.com/office/powerpoint/2010/main" val="15516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4EE6FD-D33F-CF1C-C85C-F6641B713FD2}"/>
              </a:ext>
            </a:extLst>
          </p:cNvPr>
          <p:cNvSpPr txBox="1"/>
          <p:nvPr/>
        </p:nvSpPr>
        <p:spPr>
          <a:xfrm>
            <a:off x="796018" y="568209"/>
            <a:ext cx="60987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ighlight>
                  <a:srgbClr val="FF0000"/>
                </a:highlight>
              </a:rPr>
              <a:t>{'sub-10271': 56,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'sub-10438': 7,</a:t>
            </a:r>
            <a:endParaRPr lang="en-US" altLang="ko-KR"/>
          </a:p>
          <a:p>
            <a:r>
              <a:rPr lang="ko-KR" altLang="en-US">
                <a:highlight>
                  <a:srgbClr val="FF0000"/>
                </a:highlight>
              </a:rPr>
              <a:t> 'sub-10998': 28,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>
                <a:highlight>
                  <a:srgbClr val="FF0000"/>
                </a:highlight>
              </a:rPr>
              <a:t> 'sub-50029': 84,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 'sub-60078': 17, 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highlight>
                  <a:srgbClr val="FF0000"/>
                </a:highlight>
              </a:rPr>
              <a:t>'sub-70020': 27,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'sub-50015': 1, </a:t>
            </a:r>
            <a:endParaRPr lang="en-US" altLang="ko-KR"/>
          </a:p>
          <a:p>
            <a:r>
              <a:rPr lang="ko-KR" altLang="en-US">
                <a:highlight>
                  <a:srgbClr val="FF0000"/>
                </a:highlight>
              </a:rPr>
              <a:t>'sub-50006': 58,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'sub-10429': 5, </a:t>
            </a:r>
            <a:endParaRPr lang="en-US" altLang="ko-KR"/>
          </a:p>
          <a:p>
            <a:r>
              <a:rPr lang="ko-KR" altLang="en-US"/>
              <a:t>'sub-50061': 8,</a:t>
            </a:r>
            <a:endParaRPr lang="en-US" altLang="ko-KR"/>
          </a:p>
          <a:p>
            <a:r>
              <a:rPr lang="ko-KR" altLang="en-US">
                <a:highlight>
                  <a:srgbClr val="FFFF00"/>
                </a:highlight>
              </a:rPr>
              <a:t> 'sub-50052': 14,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 'sub-50008': 10,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/>
              <a:t> 'sub-50020': 8,</a:t>
            </a:r>
            <a:endParaRPr lang="en-US" altLang="ko-KR"/>
          </a:p>
          <a:p>
            <a:r>
              <a:rPr lang="ko-KR" altLang="en-US">
                <a:highlight>
                  <a:srgbClr val="FFFF00"/>
                </a:highlight>
              </a:rPr>
              <a:t> 'sub-60017': 10, 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/>
              <a:t>'sub-50077': 9, </a:t>
            </a:r>
            <a:endParaRPr lang="en-US" altLang="ko-KR"/>
          </a:p>
          <a:p>
            <a:r>
              <a:rPr lang="ko-KR" altLang="en-US"/>
              <a:t>'sub-60051': 1,</a:t>
            </a:r>
            <a:endParaRPr lang="en-US" altLang="ko-KR"/>
          </a:p>
          <a:p>
            <a:r>
              <a:rPr lang="ko-KR" altLang="en-US"/>
              <a:t> 'sub-10316': 1, 'sub-10304': 1, 'sub-10171': 8, 'sub-10361': 5, 'sub-70021': 1, 'sub-60070': 2, 'sub-50022': 1}</a:t>
            </a:r>
          </a:p>
        </p:txBody>
      </p:sp>
    </p:spTree>
    <p:extLst>
      <p:ext uri="{BB962C8B-B14F-4D97-AF65-F5344CB8AC3E}">
        <p14:creationId xmlns:p14="http://schemas.microsoft.com/office/powerpoint/2010/main" val="183913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8942E-FA2D-BDB3-4AA6-7F0A064E66FC}"/>
              </a:ext>
            </a:extLst>
          </p:cNvPr>
          <p:cNvSpPr txBox="1"/>
          <p:nvPr/>
        </p:nvSpPr>
        <p:spPr>
          <a:xfrm>
            <a:off x="1469571" y="1131251"/>
            <a:ext cx="6098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{'sub-60046': 1,</a:t>
            </a:r>
            <a:endParaRPr lang="en-US" altLang="ko-KR"/>
          </a:p>
          <a:p>
            <a:r>
              <a:rPr lang="ko-KR" altLang="en-US"/>
              <a:t> </a:t>
            </a:r>
            <a:r>
              <a:rPr lang="ko-KR" altLang="en-US">
                <a:highlight>
                  <a:srgbClr val="FF0000"/>
                </a:highlight>
              </a:rPr>
              <a:t>'sub-70020': 37,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 </a:t>
            </a:r>
            <a:r>
              <a:rPr lang="ko-KR" altLang="en-US">
                <a:highlight>
                  <a:srgbClr val="FF0000"/>
                </a:highlight>
              </a:rPr>
              <a:t>'sub-50006': 51,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'sub-50029': 16,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/>
              <a:t> 'sub-50077': 4,</a:t>
            </a:r>
            <a:endParaRPr lang="en-US" altLang="ko-KR"/>
          </a:p>
          <a:p>
            <a:r>
              <a:rPr lang="ko-KR" altLang="en-US"/>
              <a:t> </a:t>
            </a:r>
            <a:r>
              <a:rPr lang="ko-KR" altLang="en-US">
                <a:highlight>
                  <a:srgbClr val="FFFF00"/>
                </a:highlight>
              </a:rPr>
              <a:t>'sub-50008': 12, 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highlight>
                  <a:srgbClr val="FF0000"/>
                </a:highlight>
              </a:rPr>
              <a:t>'sub-10271': 23, </a:t>
            </a:r>
            <a:endParaRPr lang="en-US" altLang="ko-KR">
              <a:highlight>
                <a:srgbClr val="FF0000"/>
              </a:highlight>
            </a:endParaRPr>
          </a:p>
          <a:p>
            <a:r>
              <a:rPr lang="ko-KR" altLang="en-US"/>
              <a:t>'sub-50015': 1,</a:t>
            </a:r>
            <a:endParaRPr lang="en-US" altLang="ko-KR"/>
          </a:p>
          <a:p>
            <a:r>
              <a:rPr lang="ko-KR" altLang="en-US"/>
              <a:t> 'sub-10361': 6,</a:t>
            </a:r>
            <a:endParaRPr lang="en-US" altLang="ko-KR"/>
          </a:p>
          <a:p>
            <a:r>
              <a:rPr lang="ko-KR" altLang="en-US"/>
              <a:t> 'sub-50052': 5,</a:t>
            </a:r>
            <a:endParaRPr lang="en-US" altLang="ko-KR"/>
          </a:p>
          <a:p>
            <a:r>
              <a:rPr lang="ko-KR" altLang="en-US"/>
              <a:t> 'sub-10171’: 2</a:t>
            </a:r>
            <a:endParaRPr lang="en-US" altLang="ko-KR"/>
          </a:p>
          <a:p>
            <a:r>
              <a:rPr lang="ko-KR" altLang="en-US"/>
              <a:t>, </a:t>
            </a:r>
            <a:r>
              <a:rPr lang="ko-KR" altLang="en-US">
                <a:highlight>
                  <a:srgbClr val="FFFF00"/>
                </a:highlight>
              </a:rPr>
              <a:t>'sub-10998': 12, 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/>
              <a:t>'sub-60078': 9,</a:t>
            </a:r>
            <a:endParaRPr lang="en-US" altLang="ko-KR"/>
          </a:p>
          <a:p>
            <a:r>
              <a:rPr lang="ko-KR" altLang="en-US"/>
              <a:t> 'sub-10429': 1, 'sub-60051': 3, 'sub-60017': 2, 'sub-11062': 3, 'sub-10316': 1, 'sub-50022': 1, 'sub-10206': 1}</a:t>
            </a:r>
          </a:p>
        </p:txBody>
      </p:sp>
    </p:spTree>
    <p:extLst>
      <p:ext uri="{BB962C8B-B14F-4D97-AF65-F5344CB8AC3E}">
        <p14:creationId xmlns:p14="http://schemas.microsoft.com/office/powerpoint/2010/main" val="427968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64B6DC-228B-4B72-B443-EB2C0C2A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" y="1863443"/>
            <a:ext cx="611177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408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7</cp:revision>
  <dcterms:created xsi:type="dcterms:W3CDTF">2024-04-12T12:46:00Z</dcterms:created>
  <dcterms:modified xsi:type="dcterms:W3CDTF">2024-04-16T08:40:05Z</dcterms:modified>
</cp:coreProperties>
</file>