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8A2D1-C1FF-4AD6-BECF-0A9B37D09280}" v="125" dt="2025-01-08T02:33:47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Khamis" userId="62771fa6a2b988ae" providerId="LiveId" clId="{A3E8A2D1-C1FF-4AD6-BECF-0A9B37D09280}"/>
    <pc:docChg chg="undo custSel addSld delSld modSld">
      <pc:chgData name="Jana Khamis" userId="62771fa6a2b988ae" providerId="LiveId" clId="{A3E8A2D1-C1FF-4AD6-BECF-0A9B37D09280}" dt="2025-01-08T02:37:36.684" v="675" actId="2696"/>
      <pc:docMkLst>
        <pc:docMk/>
      </pc:docMkLst>
      <pc:sldChg chg="modSp del mod">
        <pc:chgData name="Jana Khamis" userId="62771fa6a2b988ae" providerId="LiveId" clId="{A3E8A2D1-C1FF-4AD6-BECF-0A9B37D09280}" dt="2025-01-08T02:37:36.684" v="675" actId="2696"/>
        <pc:sldMkLst>
          <pc:docMk/>
          <pc:sldMk cId="1094433695" sldId="257"/>
        </pc:sldMkLst>
        <pc:spChg chg="mod">
          <ac:chgData name="Jana Khamis" userId="62771fa6a2b988ae" providerId="LiveId" clId="{A3E8A2D1-C1FF-4AD6-BECF-0A9B37D09280}" dt="2025-01-08T02:34:27.050" v="674" actId="20577"/>
          <ac:spMkLst>
            <pc:docMk/>
            <pc:sldMk cId="1094433695" sldId="257"/>
            <ac:spMk id="3" creationId="{62621386-5B4A-B375-C4E4-3F8F490C8599}"/>
          </ac:spMkLst>
        </pc:spChg>
      </pc:sldChg>
      <pc:sldChg chg="addSp delSp modSp mod setBg">
        <pc:chgData name="Jana Khamis" userId="62771fa6a2b988ae" providerId="LiveId" clId="{A3E8A2D1-C1FF-4AD6-BECF-0A9B37D09280}" dt="2025-01-08T02:11:57.834" v="333" actId="20577"/>
        <pc:sldMkLst>
          <pc:docMk/>
          <pc:sldMk cId="3990699026" sldId="258"/>
        </pc:sldMkLst>
        <pc:spChg chg="del mod ord">
          <ac:chgData name="Jana Khamis" userId="62771fa6a2b988ae" providerId="LiveId" clId="{A3E8A2D1-C1FF-4AD6-BECF-0A9B37D09280}" dt="2025-01-08T01:59:04.916" v="31" actId="26606"/>
          <ac:spMkLst>
            <pc:docMk/>
            <pc:sldMk cId="3990699026" sldId="258"/>
            <ac:spMk id="2" creationId="{3C9792B1-ED59-D0A9-90E3-2441F47EA5C3}"/>
          </ac:spMkLst>
        </pc:spChg>
        <pc:spChg chg="del">
          <ac:chgData name="Jana Khamis" userId="62771fa6a2b988ae" providerId="LiveId" clId="{A3E8A2D1-C1FF-4AD6-BECF-0A9B37D09280}" dt="2025-01-08T01:58:39.505" v="24" actId="931"/>
          <ac:spMkLst>
            <pc:docMk/>
            <pc:sldMk cId="3990699026" sldId="258"/>
            <ac:spMk id="3" creationId="{4F362C9F-7081-C3F5-5B44-96D9B3FADEEF}"/>
          </ac:spMkLst>
        </pc:spChg>
        <pc:spChg chg="add mod">
          <ac:chgData name="Jana Khamis" userId="62771fa6a2b988ae" providerId="LiveId" clId="{A3E8A2D1-C1FF-4AD6-BECF-0A9B37D09280}" dt="2025-01-08T02:11:57.834" v="333" actId="20577"/>
          <ac:spMkLst>
            <pc:docMk/>
            <pc:sldMk cId="3990699026" sldId="258"/>
            <ac:spMk id="6" creationId="{AAA55022-0C2F-D139-255F-BCB1960FB107}"/>
          </ac:spMkLst>
        </pc:spChg>
        <pc:spChg chg="add del">
          <ac:chgData name="Jana Khamis" userId="62771fa6a2b988ae" providerId="LiveId" clId="{A3E8A2D1-C1FF-4AD6-BECF-0A9B37D09280}" dt="2025-01-08T01:59:04.916" v="31" actId="26606"/>
          <ac:spMkLst>
            <pc:docMk/>
            <pc:sldMk cId="3990699026" sldId="258"/>
            <ac:spMk id="10" creationId="{37C89E4B-3C9F-44B9-8B86-D9E3D112D8EC}"/>
          </ac:spMkLst>
        </pc:spChg>
        <pc:spChg chg="add">
          <ac:chgData name="Jana Khamis" userId="62771fa6a2b988ae" providerId="LiveId" clId="{A3E8A2D1-C1FF-4AD6-BECF-0A9B37D09280}" dt="2025-01-08T01:59:04.916" v="31" actId="26606"/>
          <ac:spMkLst>
            <pc:docMk/>
            <pc:sldMk cId="3990699026" sldId="258"/>
            <ac:spMk id="19" creationId="{42A4FC2C-047E-45A5-965D-8E1E3BF09BC6}"/>
          </ac:spMkLst>
        </pc:spChg>
        <pc:picChg chg="add mod">
          <ac:chgData name="Jana Khamis" userId="62771fa6a2b988ae" providerId="LiveId" clId="{A3E8A2D1-C1FF-4AD6-BECF-0A9B37D09280}" dt="2025-01-08T01:59:04.916" v="31" actId="26606"/>
          <ac:picMkLst>
            <pc:docMk/>
            <pc:sldMk cId="3990699026" sldId="258"/>
            <ac:picMk id="5" creationId="{07F548C6-64A0-4930-0648-070965149613}"/>
          </ac:picMkLst>
        </pc:picChg>
        <pc:cxnChg chg="add del">
          <ac:chgData name="Jana Khamis" userId="62771fa6a2b988ae" providerId="LiveId" clId="{A3E8A2D1-C1FF-4AD6-BECF-0A9B37D09280}" dt="2025-01-08T01:59:04.916" v="31" actId="26606"/>
          <ac:cxnSpMkLst>
            <pc:docMk/>
            <pc:sldMk cId="3990699026" sldId="258"/>
            <ac:cxnSpMk id="12" creationId="{AA2EAA10-076F-46BD-8F0F-B9A2FB77A85C}"/>
          </ac:cxnSpMkLst>
        </pc:cxnChg>
        <pc:cxnChg chg="add del">
          <ac:chgData name="Jana Khamis" userId="62771fa6a2b988ae" providerId="LiveId" clId="{A3E8A2D1-C1FF-4AD6-BECF-0A9B37D09280}" dt="2025-01-08T01:59:04.916" v="31" actId="26606"/>
          <ac:cxnSpMkLst>
            <pc:docMk/>
            <pc:sldMk cId="3990699026" sldId="258"/>
            <ac:cxnSpMk id="14" creationId="{D891E407-403B-4764-86C9-33A56D3BCAA3}"/>
          </ac:cxnSpMkLst>
        </pc:cxnChg>
      </pc:sldChg>
      <pc:sldChg chg="addSp delSp modSp new mod">
        <pc:chgData name="Jana Khamis" userId="62771fa6a2b988ae" providerId="LiveId" clId="{A3E8A2D1-C1FF-4AD6-BECF-0A9B37D09280}" dt="2025-01-08T02:16:06.774" v="343" actId="14100"/>
        <pc:sldMkLst>
          <pc:docMk/>
          <pc:sldMk cId="1514545840" sldId="259"/>
        </pc:sldMkLst>
        <pc:spChg chg="mod">
          <ac:chgData name="Jana Khamis" userId="62771fa6a2b988ae" providerId="LiveId" clId="{A3E8A2D1-C1FF-4AD6-BECF-0A9B37D09280}" dt="2025-01-08T02:15:56.742" v="342" actId="20577"/>
          <ac:spMkLst>
            <pc:docMk/>
            <pc:sldMk cId="1514545840" sldId="259"/>
            <ac:spMk id="2" creationId="{66CDB85B-9A07-94EB-45BF-0903C0EC7FA1}"/>
          </ac:spMkLst>
        </pc:spChg>
        <pc:spChg chg="del">
          <ac:chgData name="Jana Khamis" userId="62771fa6a2b988ae" providerId="LiveId" clId="{A3E8A2D1-C1FF-4AD6-BECF-0A9B37D09280}" dt="2025-01-08T02:15:13.926" v="334" actId="931"/>
          <ac:spMkLst>
            <pc:docMk/>
            <pc:sldMk cId="1514545840" sldId="259"/>
            <ac:spMk id="3" creationId="{97CD2941-1A18-3674-F1F0-C777ED3B04B7}"/>
          </ac:spMkLst>
        </pc:spChg>
        <pc:picChg chg="add mod">
          <ac:chgData name="Jana Khamis" userId="62771fa6a2b988ae" providerId="LiveId" clId="{A3E8A2D1-C1FF-4AD6-BECF-0A9B37D09280}" dt="2025-01-08T02:16:06.774" v="343" actId="14100"/>
          <ac:picMkLst>
            <pc:docMk/>
            <pc:sldMk cId="1514545840" sldId="259"/>
            <ac:picMk id="5" creationId="{E2597702-EA07-D9DC-3538-F7E7D8FF12AA}"/>
          </ac:picMkLst>
        </pc:picChg>
      </pc:sldChg>
      <pc:sldChg chg="addSp delSp modSp new mod modAnim">
        <pc:chgData name="Jana Khamis" userId="62771fa6a2b988ae" providerId="LiveId" clId="{A3E8A2D1-C1FF-4AD6-BECF-0A9B37D09280}" dt="2025-01-08T02:05:36.717" v="116"/>
        <pc:sldMkLst>
          <pc:docMk/>
          <pc:sldMk cId="2099601263" sldId="260"/>
        </pc:sldMkLst>
        <pc:spChg chg="mod">
          <ac:chgData name="Jana Khamis" userId="62771fa6a2b988ae" providerId="LiveId" clId="{A3E8A2D1-C1FF-4AD6-BECF-0A9B37D09280}" dt="2025-01-08T02:05:34.910" v="115" actId="1076"/>
          <ac:spMkLst>
            <pc:docMk/>
            <pc:sldMk cId="2099601263" sldId="260"/>
            <ac:spMk id="2" creationId="{378426D6-CB30-34FB-D120-F957FE3BEC44}"/>
          </ac:spMkLst>
        </pc:spChg>
        <pc:spChg chg="add del">
          <ac:chgData name="Jana Khamis" userId="62771fa6a2b988ae" providerId="LiveId" clId="{A3E8A2D1-C1FF-4AD6-BECF-0A9B37D09280}" dt="2025-01-08T02:03:59.100" v="95" actId="478"/>
          <ac:spMkLst>
            <pc:docMk/>
            <pc:sldMk cId="2099601263" sldId="260"/>
            <ac:spMk id="3" creationId="{2501DCF8-5EC7-BA35-25C2-A4340B4CDA9A}"/>
          </ac:spMkLst>
        </pc:spChg>
      </pc:sldChg>
      <pc:sldChg chg="addSp delSp modSp new mod setBg modClrScheme chgLayout">
        <pc:chgData name="Jana Khamis" userId="62771fa6a2b988ae" providerId="LiveId" clId="{A3E8A2D1-C1FF-4AD6-BECF-0A9B37D09280}" dt="2025-01-08T02:28:18.849" v="579" actId="20577"/>
        <pc:sldMkLst>
          <pc:docMk/>
          <pc:sldMk cId="2235183839" sldId="261"/>
        </pc:sldMkLst>
        <pc:spChg chg="del mod ord">
          <ac:chgData name="Jana Khamis" userId="62771fa6a2b988ae" providerId="LiveId" clId="{A3E8A2D1-C1FF-4AD6-BECF-0A9B37D09280}" dt="2025-01-08T02:20:34.593" v="354" actId="700"/>
          <ac:spMkLst>
            <pc:docMk/>
            <pc:sldMk cId="2235183839" sldId="261"/>
            <ac:spMk id="2" creationId="{ABA908C8-A9F4-7889-C523-3EFFCE23ED54}"/>
          </ac:spMkLst>
        </pc:spChg>
        <pc:spChg chg="del">
          <ac:chgData name="Jana Khamis" userId="62771fa6a2b988ae" providerId="LiveId" clId="{A3E8A2D1-C1FF-4AD6-BECF-0A9B37D09280}" dt="2025-01-08T02:19:36.391" v="345" actId="22"/>
          <ac:spMkLst>
            <pc:docMk/>
            <pc:sldMk cId="2235183839" sldId="261"/>
            <ac:spMk id="3" creationId="{E9108E79-927E-6D82-FFC3-FE8FDE5489CF}"/>
          </ac:spMkLst>
        </pc:spChg>
        <pc:spChg chg="add mod ord">
          <ac:chgData name="Jana Khamis" userId="62771fa6a2b988ae" providerId="LiveId" clId="{A3E8A2D1-C1FF-4AD6-BECF-0A9B37D09280}" dt="2025-01-08T02:20:34.593" v="354" actId="700"/>
          <ac:spMkLst>
            <pc:docMk/>
            <pc:sldMk cId="2235183839" sldId="261"/>
            <ac:spMk id="6" creationId="{44126289-D677-4CAF-C42A-C84838D54BE9}"/>
          </ac:spMkLst>
        </pc:spChg>
        <pc:spChg chg="add mod ord">
          <ac:chgData name="Jana Khamis" userId="62771fa6a2b988ae" providerId="LiveId" clId="{A3E8A2D1-C1FF-4AD6-BECF-0A9B37D09280}" dt="2025-01-08T02:28:18.849" v="579" actId="20577"/>
          <ac:spMkLst>
            <pc:docMk/>
            <pc:sldMk cId="2235183839" sldId="261"/>
            <ac:spMk id="7" creationId="{DB399815-611B-6BA6-0C8C-B77718DF2125}"/>
          </ac:spMkLst>
        </pc:spChg>
        <pc:spChg chg="add del mod">
          <ac:chgData name="Jana Khamis" userId="62771fa6a2b988ae" providerId="LiveId" clId="{A3E8A2D1-C1FF-4AD6-BECF-0A9B37D09280}" dt="2025-01-08T02:20:11.862" v="353" actId="26606"/>
          <ac:spMkLst>
            <pc:docMk/>
            <pc:sldMk cId="2235183839" sldId="261"/>
            <ac:spMk id="9" creationId="{266A6D06-8652-D6E2-80EA-321BC805760E}"/>
          </ac:spMkLst>
        </pc:spChg>
        <pc:spChg chg="add del">
          <ac:chgData name="Jana Khamis" userId="62771fa6a2b988ae" providerId="LiveId" clId="{A3E8A2D1-C1FF-4AD6-BECF-0A9B37D09280}" dt="2025-01-08T02:20:11.862" v="353" actId="26606"/>
          <ac:spMkLst>
            <pc:docMk/>
            <pc:sldMk cId="2235183839" sldId="261"/>
            <ac:spMk id="12" creationId="{B1595A09-E336-4D1B-9B3A-06A2287A54E2}"/>
          </ac:spMkLst>
        </pc:spChg>
        <pc:spChg chg="add del">
          <ac:chgData name="Jana Khamis" userId="62771fa6a2b988ae" providerId="LiveId" clId="{A3E8A2D1-C1FF-4AD6-BECF-0A9B37D09280}" dt="2025-01-08T02:20:11.862" v="353" actId="26606"/>
          <ac:spMkLst>
            <pc:docMk/>
            <pc:sldMk cId="2235183839" sldId="261"/>
            <ac:spMk id="14" creationId="{3540989C-C7B8-473B-BF87-6F2DA6A90006}"/>
          </ac:spMkLst>
        </pc:spChg>
        <pc:spChg chg="add del">
          <ac:chgData name="Jana Khamis" userId="62771fa6a2b988ae" providerId="LiveId" clId="{A3E8A2D1-C1FF-4AD6-BECF-0A9B37D09280}" dt="2025-01-08T02:20:09.710" v="351" actId="26606"/>
          <ac:spMkLst>
            <pc:docMk/>
            <pc:sldMk cId="2235183839" sldId="261"/>
            <ac:spMk id="19" creationId="{3BA513B0-82FF-4F41-8178-885375D1CFB5}"/>
          </ac:spMkLst>
        </pc:spChg>
        <pc:grpChg chg="add del">
          <ac:chgData name="Jana Khamis" userId="62771fa6a2b988ae" providerId="LiveId" clId="{A3E8A2D1-C1FF-4AD6-BECF-0A9B37D09280}" dt="2025-01-08T02:20:09.710" v="351" actId="26606"/>
          <ac:grpSpMkLst>
            <pc:docMk/>
            <pc:sldMk cId="2235183839" sldId="261"/>
            <ac:grpSpMk id="21" creationId="{93DB8501-F9F2-4ACD-B56A-9019CD5006D6}"/>
          </ac:grpSpMkLst>
        </pc:grpChg>
        <pc:picChg chg="add mod ord">
          <ac:chgData name="Jana Khamis" userId="62771fa6a2b988ae" providerId="LiveId" clId="{A3E8A2D1-C1FF-4AD6-BECF-0A9B37D09280}" dt="2025-01-08T02:20:39.051" v="355" actId="14100"/>
          <ac:picMkLst>
            <pc:docMk/>
            <pc:sldMk cId="2235183839" sldId="261"/>
            <ac:picMk id="5" creationId="{454122DD-2AE0-331F-1EAC-EBEA0C53786F}"/>
          </ac:picMkLst>
        </pc:picChg>
      </pc:sldChg>
      <pc:sldChg chg="addSp delSp modSp new mod modClrScheme chgLayout">
        <pc:chgData name="Jana Khamis" userId="62771fa6a2b988ae" providerId="LiveId" clId="{A3E8A2D1-C1FF-4AD6-BECF-0A9B37D09280}" dt="2025-01-08T02:25:54.158" v="563" actId="20577"/>
        <pc:sldMkLst>
          <pc:docMk/>
          <pc:sldMk cId="2864921136" sldId="262"/>
        </pc:sldMkLst>
        <pc:spChg chg="del mod ord">
          <ac:chgData name="Jana Khamis" userId="62771fa6a2b988ae" providerId="LiveId" clId="{A3E8A2D1-C1FF-4AD6-BECF-0A9B37D09280}" dt="2025-01-08T02:25:10.780" v="505" actId="700"/>
          <ac:spMkLst>
            <pc:docMk/>
            <pc:sldMk cId="2864921136" sldId="262"/>
            <ac:spMk id="2" creationId="{E39C9372-53B0-574E-202A-8BD035D15019}"/>
          </ac:spMkLst>
        </pc:spChg>
        <pc:spChg chg="del mod ord">
          <ac:chgData name="Jana Khamis" userId="62771fa6a2b988ae" providerId="LiveId" clId="{A3E8A2D1-C1FF-4AD6-BECF-0A9B37D09280}" dt="2025-01-08T02:25:10.780" v="505" actId="700"/>
          <ac:spMkLst>
            <pc:docMk/>
            <pc:sldMk cId="2864921136" sldId="262"/>
            <ac:spMk id="3" creationId="{0BD34AB8-D33C-2225-0711-33F6832DE10C}"/>
          </ac:spMkLst>
        </pc:spChg>
        <pc:spChg chg="del">
          <ac:chgData name="Jana Khamis" userId="62771fa6a2b988ae" providerId="LiveId" clId="{A3E8A2D1-C1FF-4AD6-BECF-0A9B37D09280}" dt="2025-01-08T02:25:10.780" v="505" actId="700"/>
          <ac:spMkLst>
            <pc:docMk/>
            <pc:sldMk cId="2864921136" sldId="262"/>
            <ac:spMk id="4" creationId="{305A6F3B-6ABF-15A4-59ED-BAD21FF2243D}"/>
          </ac:spMkLst>
        </pc:spChg>
        <pc:spChg chg="add mod ord">
          <ac:chgData name="Jana Khamis" userId="62771fa6a2b988ae" providerId="LiveId" clId="{A3E8A2D1-C1FF-4AD6-BECF-0A9B37D09280}" dt="2025-01-08T02:25:54.158" v="563" actId="20577"/>
          <ac:spMkLst>
            <pc:docMk/>
            <pc:sldMk cId="2864921136" sldId="262"/>
            <ac:spMk id="5" creationId="{A24A8CC5-6769-47D9-CBB2-C6203CF069AD}"/>
          </ac:spMkLst>
        </pc:spChg>
        <pc:spChg chg="add del mod ord">
          <ac:chgData name="Jana Khamis" userId="62771fa6a2b988ae" providerId="LiveId" clId="{A3E8A2D1-C1FF-4AD6-BECF-0A9B37D09280}" dt="2025-01-08T02:25:13.652" v="506" actId="22"/>
          <ac:spMkLst>
            <pc:docMk/>
            <pc:sldMk cId="2864921136" sldId="262"/>
            <ac:spMk id="6" creationId="{5DC4E459-C21C-1322-4C52-C8695F204AA8}"/>
          </ac:spMkLst>
        </pc:spChg>
        <pc:picChg chg="add mod ord">
          <ac:chgData name="Jana Khamis" userId="62771fa6a2b988ae" providerId="LiveId" clId="{A3E8A2D1-C1FF-4AD6-BECF-0A9B37D09280}" dt="2025-01-08T02:25:13.652" v="506" actId="22"/>
          <ac:picMkLst>
            <pc:docMk/>
            <pc:sldMk cId="2864921136" sldId="262"/>
            <ac:picMk id="8" creationId="{3328FC93-065A-60E4-6D26-3C8F6B338DE2}"/>
          </ac:picMkLst>
        </pc:picChg>
      </pc:sldChg>
      <pc:sldChg chg="addSp delSp modSp new mod modAnim">
        <pc:chgData name="Jana Khamis" userId="62771fa6a2b988ae" providerId="LiveId" clId="{A3E8A2D1-C1FF-4AD6-BECF-0A9B37D09280}" dt="2025-01-08T02:33:47.153" v="662"/>
        <pc:sldMkLst>
          <pc:docMk/>
          <pc:sldMk cId="4282924908" sldId="263"/>
        </pc:sldMkLst>
        <pc:spChg chg="del">
          <ac:chgData name="Jana Khamis" userId="62771fa6a2b988ae" providerId="LiveId" clId="{A3E8A2D1-C1FF-4AD6-BECF-0A9B37D09280}" dt="2025-01-08T02:29:00.250" v="580" actId="478"/>
          <ac:spMkLst>
            <pc:docMk/>
            <pc:sldMk cId="4282924908" sldId="263"/>
            <ac:spMk id="2" creationId="{CF923981-401B-BE3B-A87B-868DA4ED4221}"/>
          </ac:spMkLst>
        </pc:spChg>
        <pc:spChg chg="del">
          <ac:chgData name="Jana Khamis" userId="62771fa6a2b988ae" providerId="LiveId" clId="{A3E8A2D1-C1FF-4AD6-BECF-0A9B37D09280}" dt="2025-01-08T02:29:02.877" v="581" actId="478"/>
          <ac:spMkLst>
            <pc:docMk/>
            <pc:sldMk cId="4282924908" sldId="263"/>
            <ac:spMk id="3" creationId="{491D5C63-EA11-7BBD-42D6-964CF2EDE6F6}"/>
          </ac:spMkLst>
        </pc:spChg>
        <pc:spChg chg="add mod">
          <ac:chgData name="Jana Khamis" userId="62771fa6a2b988ae" providerId="LiveId" clId="{A3E8A2D1-C1FF-4AD6-BECF-0A9B37D09280}" dt="2025-01-08T02:29:15.651" v="595" actId="14100"/>
          <ac:spMkLst>
            <pc:docMk/>
            <pc:sldMk cId="4282924908" sldId="263"/>
            <ac:spMk id="4" creationId="{68D96EDF-BA77-1A16-FBD1-F17BFC53F0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73C5-128C-401C-70F2-9305B9C8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64F10-7334-2BB5-AE35-7C11C584B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6FE-507B-17D2-2478-6D335D80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678C-53D9-9369-9A11-4F2B6468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68D1-BE18-09EE-A6E1-3E0619D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27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4BF-9D5F-EF3A-8E02-1E17DF2E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374F0-A5F2-44CA-99FA-E2D777E0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BB8D-986B-0C14-8806-106A24E8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9CE5-BD14-178E-5DA2-EACEF448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1544-E054-16AE-D20E-93AFD35A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4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AC3F6-7A3D-F05E-35F9-E47BD9B50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8851-70DB-269E-FEE6-0D76BD80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5C6A-278A-AEF7-7E63-EB91C0D7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B693-3641-5894-378C-7335EC56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40B0-CB73-BAF5-93A4-6F385DC5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1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E376-D471-AC87-BBF3-B981341A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6074-8C5F-8617-1347-06E1FE17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5C83-4AB3-24D6-BEB6-1F5DA6DF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6972-8B4D-97D3-BBB8-F5FDE83F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5363-FB57-AC3B-4B9C-A60D8F01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88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F7DA-3A97-B662-4C01-7007111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7B80-E26F-3014-A800-F01A66A6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1543-AAFF-503A-36B6-EB315CEF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DB0A-6DCE-CA78-FB89-2311A691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BA36-2AE0-EDBD-2043-0C282320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9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BB2E-FD98-A6EF-26E0-1929814E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ACB5-8E53-B96B-ECA6-E757D512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C5E6-BC1D-25D6-3976-F40F6D53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B292-6527-3843-17F3-7BD15026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0D8F-6FFC-43F2-04D0-9334B9FD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47353-837D-5D35-5690-5B5D4851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70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880-2DAD-7F04-9E78-C30F43BE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4D70-AC57-B82E-E542-25DD27A5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38B2-C15A-D950-1519-082DFC12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4083-2F7D-5B2B-274C-16A00EE04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FE48F-C47F-C13A-8B15-304F54532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FE81D-0C3F-6BCB-53AD-8020CE0C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6016-E2A6-3C73-35F7-3B9DE5B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25B57-F815-983B-B90C-376E853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17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067-696B-D485-790D-069B7BDA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A56F9-CBF3-D4BF-2BF1-77ADB8BE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5B-75E4-AFF2-7DCD-50819C1C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ED97-DCC4-8EA2-CA1B-BE8C970F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EF86A-E3B1-F67D-F89D-B920EE04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6FE8-DABB-B6FB-9711-C44A6916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28886-2047-B6BF-BCD3-23D8666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9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A1E3-8D85-94FB-1E09-8760E964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47DC-E7A1-F0B5-A1AE-E556117E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6D95-8473-5E3F-F3FF-51A0A83A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9E2F-6F88-C4FF-CA68-CA6B90B2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E135-615D-3F5A-6AB0-37619B7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AD8C-CF22-A7C3-8CA7-FEC15585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3127-AD6D-6511-08E4-131BABBB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4E0D0-CF0C-D859-C23A-1DDC0BBC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30E7-6F0A-5900-70A9-04039376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6FEB-AC7B-0C7D-A51F-DDD4EB76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39E2-0426-0D92-E01C-BF51DCDA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CDB3-E6AD-3531-5A77-C7910421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4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2B87F-E118-B5EA-45BF-829567F1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BC23-DD45-1D58-DB82-8140F500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A439-4BCF-97A0-5143-0094301E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0EED9-4788-4419-9AF9-7062F444F023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A4CF-7DEB-EDA6-5FFA-C5AC8D114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5C3E-0658-1EAF-AEB8-13294C83A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17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8A0-2218-F3A8-F596-4A0751DF1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 Complaints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A4CA0-C523-185F-D77A-3DFAB60A6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Jana Khamis, King </a:t>
            </a:r>
            <a:r>
              <a:rPr lang="en-US" dirty="0" err="1"/>
              <a:t>Yuet</a:t>
            </a:r>
            <a:r>
              <a:rPr lang="en-US" dirty="0"/>
              <a:t> Lau, and Paul Schaefer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19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6D6-CB30-34FB-D120-F957FE3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560" y="2766218"/>
            <a:ext cx="6024717" cy="1325563"/>
          </a:xfrm>
        </p:spPr>
        <p:txBody>
          <a:bodyPr>
            <a:noAutofit/>
          </a:bodyPr>
          <a:lstStyle/>
          <a:p>
            <a:r>
              <a:rPr lang="en-US" sz="20000" dirty="0"/>
              <a:t>2024</a:t>
            </a:r>
            <a:endParaRPr lang="en-CA" sz="20000" dirty="0"/>
          </a:p>
        </p:txBody>
      </p:sp>
    </p:spTree>
    <p:extLst>
      <p:ext uri="{BB962C8B-B14F-4D97-AF65-F5344CB8AC3E}">
        <p14:creationId xmlns:p14="http://schemas.microsoft.com/office/powerpoint/2010/main" val="20996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artoon character vacuuming a floor&#10;&#10;Description automatically generated">
            <a:extLst>
              <a:ext uri="{FF2B5EF4-FFF2-40B4-BE49-F238E27FC236}">
                <a16:creationId xmlns:a16="http://schemas.microsoft.com/office/drawing/2014/main" id="{07F548C6-64A0-4930-0648-07096514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 b="125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55022-0C2F-D139-255F-BCB1960FB107}"/>
              </a:ext>
            </a:extLst>
          </p:cNvPr>
          <p:cNvSpPr txBox="1"/>
          <p:nvPr/>
        </p:nvSpPr>
        <p:spPr>
          <a:xfrm>
            <a:off x="0" y="162046"/>
            <a:ext cx="417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Dropped columns and NAN.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Changed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Combined similar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Merged </a:t>
            </a:r>
            <a:r>
              <a:rPr lang="en-CA" sz="2400" dirty="0" err="1"/>
              <a:t>Dataframes</a:t>
            </a:r>
            <a:r>
              <a:rPr lang="en-CA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6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B85B-9A07-94EB-45BF-0903C0E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Complaints Dispersed Across the Calendar Year 2024?</a:t>
            </a:r>
            <a:endParaRPr lang="en-CA" dirty="0"/>
          </a:p>
        </p:txBody>
      </p:sp>
      <p:pic>
        <p:nvPicPr>
          <p:cNvPr id="5" name="Content Placeholder 4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E2597702-EA07-D9DC-3538-F7E7D8FF1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72" y="1685536"/>
            <a:ext cx="7994247" cy="4796549"/>
          </a:xfrm>
        </p:spPr>
      </p:pic>
    </p:spTree>
    <p:extLst>
      <p:ext uri="{BB962C8B-B14F-4D97-AF65-F5344CB8AC3E}">
        <p14:creationId xmlns:p14="http://schemas.microsoft.com/office/powerpoint/2010/main" val="15145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26289-D677-4CAF-C42A-C84838D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122DD-2AE0-331F-1EAC-EBEA0C53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7" y="1608882"/>
            <a:ext cx="6832901" cy="331059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99815-611B-6BA6-0C8C-B77718DF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Leaflet.js, Plotly.js, Bootstrap, and Google Fonts.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down bar for navigation.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breaks down data by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graph breaks down data by product.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518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A8CC5-6769-47D9-CBB2-C6203CF0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common issues?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28FC93-065A-60E4-6D26-3C8F6B33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38" y="1825625"/>
            <a:ext cx="9753723" cy="4351338"/>
          </a:xfrm>
        </p:spPr>
      </p:pic>
    </p:spTree>
    <p:extLst>
      <p:ext uri="{BB962C8B-B14F-4D97-AF65-F5344CB8AC3E}">
        <p14:creationId xmlns:p14="http://schemas.microsoft.com/office/powerpoint/2010/main" val="28649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D96EDF-BA77-1A16-FBD1-F17BFC53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2766218"/>
            <a:ext cx="12095544" cy="1325563"/>
          </a:xfrm>
        </p:spPr>
        <p:txBody>
          <a:bodyPr>
            <a:noAutofit/>
          </a:bodyPr>
          <a:lstStyle/>
          <a:p>
            <a:r>
              <a:rPr lang="en-US" sz="20000" dirty="0"/>
              <a:t>Thank You</a:t>
            </a:r>
            <a:endParaRPr lang="en-CA" sz="20000" dirty="0"/>
          </a:p>
        </p:txBody>
      </p:sp>
    </p:spTree>
    <p:extLst>
      <p:ext uri="{BB962C8B-B14F-4D97-AF65-F5344CB8AC3E}">
        <p14:creationId xmlns:p14="http://schemas.microsoft.com/office/powerpoint/2010/main" val="428292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Consumer Complaints </vt:lpstr>
      <vt:lpstr>2024</vt:lpstr>
      <vt:lpstr>PowerPoint Presentation</vt:lpstr>
      <vt:lpstr>How are Complaints Dispersed Across the Calendar Year 2024?</vt:lpstr>
      <vt:lpstr>PowerPoint Presentation</vt:lpstr>
      <vt:lpstr>What are the most common issues?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 Khamis</dc:creator>
  <cp:lastModifiedBy>Jana Khamis</cp:lastModifiedBy>
  <cp:revision>1</cp:revision>
  <dcterms:created xsi:type="dcterms:W3CDTF">2025-01-08T01:50:47Z</dcterms:created>
  <dcterms:modified xsi:type="dcterms:W3CDTF">2025-01-08T02:37:45Z</dcterms:modified>
</cp:coreProperties>
</file>